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Libre Franklin"/>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4" roundtripDataSignature="AMtx7miC3dzHb8KW/4uaXlnandytUOeo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F857CA-33E1-44AB-B085-CBD93F853240}">
  <a:tblStyle styleId="{46F857CA-33E1-44AB-B085-CBD93F85324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8EBE7"/>
          </a:solidFill>
        </a:fill>
      </a:tcStyle>
    </a:wholeTbl>
    <a:band1H>
      <a:tcTxStyle/>
      <a:tcStyle>
        <a:fill>
          <a:solidFill>
            <a:srgbClr val="F1D5CB"/>
          </a:solidFill>
        </a:fill>
      </a:tcStyle>
    </a:band1H>
    <a:band2H>
      <a:tcTxStyle/>
    </a:band2H>
    <a:band1V>
      <a:tcTxStyle/>
      <a:tcStyle>
        <a:fill>
          <a:solidFill>
            <a:srgbClr val="F1D5C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12E1D46-2553-489F-A970-9340017EABC9}"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5F8E8"/>
          </a:solidFill>
        </a:fill>
      </a:tcStyle>
    </a:wholeTbl>
    <a:band1H>
      <a:tcTxStyle/>
      <a:tcStyle>
        <a:fill>
          <a:solidFill>
            <a:srgbClr val="EBF0CE"/>
          </a:solidFill>
        </a:fill>
      </a:tcStyle>
    </a:band1H>
    <a:band2H>
      <a:tcTxStyle/>
    </a:band2H>
    <a:band1V>
      <a:tcTxStyle/>
      <a:tcStyle>
        <a:fill>
          <a:solidFill>
            <a:srgbClr val="EBF0CE"/>
          </a:solidFill>
        </a:fill>
      </a:tcStyle>
    </a:band1V>
    <a:band2V>
      <a:tcTxStyle/>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ibreFranklin-regular.fntdata"/><Relationship Id="rId20" Type="http://schemas.openxmlformats.org/officeDocument/2006/relationships/slide" Target="slides/slide15.xml"/><Relationship Id="rId42" Type="http://schemas.openxmlformats.org/officeDocument/2006/relationships/font" Target="fonts/LibreFranklin-italic.fntdata"/><Relationship Id="rId41" Type="http://schemas.openxmlformats.org/officeDocument/2006/relationships/font" Target="fonts/LibreFranklin-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LibreFranklin-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e1f4264eb4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e1f4264eb4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e1f4264eb4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1f4264eb4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1f4264eb4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e1f4264eb4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e1f4264eb4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e1f4264eb4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e1f4264eb4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1f4264eb4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1f4264eb4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e1f4264eb4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1f4264eb4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e1f4264eb4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e1f4264eb4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een Ram CSU">
  <p:cSld name="Title Green Ram CSU">
    <p:bg>
      <p:bgPr>
        <a:solidFill>
          <a:schemeClr val="dk2"/>
        </a:solidFill>
      </p:bgPr>
    </p:bg>
    <p:spTree>
      <p:nvGrpSpPr>
        <p:cNvPr id="12" name="Shape 12"/>
        <p:cNvGrpSpPr/>
        <p:nvPr/>
      </p:nvGrpSpPr>
      <p:grpSpPr>
        <a:xfrm>
          <a:off x="0" y="0"/>
          <a:ext cx="0" cy="0"/>
          <a:chOff x="0" y="0"/>
          <a:chExt cx="0" cy="0"/>
        </a:xfrm>
      </p:grpSpPr>
      <p:pic>
        <p:nvPicPr>
          <p:cNvPr id="13" name="Google Shape;13;p41"/>
          <p:cNvPicPr preferRelativeResize="0"/>
          <p:nvPr/>
        </p:nvPicPr>
        <p:blipFill rotWithShape="1">
          <a:blip r:embed="rId2">
            <a:alphaModFix amt="8000"/>
          </a:blip>
          <a:srcRect b="6932" l="0" r="30639" t="14710"/>
          <a:stretch/>
        </p:blipFill>
        <p:spPr>
          <a:xfrm>
            <a:off x="6121337" y="-1"/>
            <a:ext cx="6070663" cy="6858001"/>
          </a:xfrm>
          <a:prstGeom prst="rect">
            <a:avLst/>
          </a:prstGeom>
          <a:noFill/>
          <a:ln>
            <a:noFill/>
          </a:ln>
        </p:spPr>
      </p:pic>
      <p:sp>
        <p:nvSpPr>
          <p:cNvPr id="14" name="Google Shape;14;p41"/>
          <p:cNvSpPr txBox="1"/>
          <p:nvPr>
            <p:ph idx="1" type="body"/>
          </p:nvPr>
        </p:nvSpPr>
        <p:spPr>
          <a:xfrm>
            <a:off x="540369" y="1965389"/>
            <a:ext cx="11083635" cy="1814086"/>
          </a:xfrm>
          <a:prstGeom prst="rect">
            <a:avLst/>
          </a:prstGeom>
          <a:noFill/>
          <a:ln>
            <a:noFill/>
          </a:ln>
        </p:spPr>
        <p:txBody>
          <a:bodyPr anchorCtr="0" anchor="t" bIns="91425" lIns="91425" spcFirstLastPara="1" rIns="91425" wrap="square" tIns="91425">
            <a:spAutoFit/>
          </a:bodyPr>
          <a:lstStyle>
            <a:lvl1pPr indent="-228600" lvl="0" marL="457200" algn="l">
              <a:lnSpc>
                <a:spcPct val="100000"/>
              </a:lnSpc>
              <a:spcBef>
                <a:spcPts val="0"/>
              </a:spcBef>
              <a:spcAft>
                <a:spcPts val="0"/>
              </a:spcAft>
              <a:buClr>
                <a:schemeClr val="lt1"/>
              </a:buClr>
              <a:buSzPts val="5294"/>
              <a:buNone/>
              <a:defRPr sz="5294">
                <a:solidFill>
                  <a:schemeClr val="lt1"/>
                </a:solidFill>
                <a:latin typeface="Arial"/>
                <a:ea typeface="Arial"/>
                <a:cs typeface="Arial"/>
                <a:sym typeface="Arial"/>
              </a:defRPr>
            </a:lvl1pPr>
            <a:lvl2pPr indent="-228600" lvl="1" marL="914400" algn="l">
              <a:lnSpc>
                <a:spcPct val="120000"/>
              </a:lnSpc>
              <a:spcBef>
                <a:spcPts val="0"/>
              </a:spcBef>
              <a:spcAft>
                <a:spcPts val="0"/>
              </a:spcAft>
              <a:buClr>
                <a:schemeClr val="lt1"/>
              </a:buClr>
              <a:buSzPts val="4849"/>
              <a:buNone/>
              <a:defRPr sz="4849">
                <a:solidFill>
                  <a:schemeClr val="lt1"/>
                </a:solidFill>
                <a:latin typeface="Arial"/>
                <a:ea typeface="Arial"/>
                <a:cs typeface="Arial"/>
                <a:sym typeface="Arial"/>
              </a:defRPr>
            </a:lvl2pPr>
            <a:lvl3pPr indent="-228600" lvl="2" marL="1371600" algn="l">
              <a:lnSpc>
                <a:spcPct val="120000"/>
              </a:lnSpc>
              <a:spcBef>
                <a:spcPts val="529"/>
              </a:spcBef>
              <a:spcAft>
                <a:spcPts val="0"/>
              </a:spcAft>
              <a:buClr>
                <a:schemeClr val="lt1"/>
              </a:buClr>
              <a:buSzPts val="4849"/>
              <a:buNone/>
              <a:defRPr sz="4849">
                <a:solidFill>
                  <a:schemeClr val="lt1"/>
                </a:solidFill>
                <a:latin typeface="Arial"/>
                <a:ea typeface="Arial"/>
                <a:cs typeface="Arial"/>
                <a:sym typeface="Arial"/>
              </a:defRPr>
            </a:lvl3pPr>
            <a:lvl4pPr indent="-228600" lvl="3" marL="1828800" algn="l">
              <a:lnSpc>
                <a:spcPct val="120000"/>
              </a:lnSpc>
              <a:spcBef>
                <a:spcPts val="529"/>
              </a:spcBef>
              <a:spcAft>
                <a:spcPts val="0"/>
              </a:spcAft>
              <a:buClr>
                <a:schemeClr val="lt1"/>
              </a:buClr>
              <a:buSzPts val="4849"/>
              <a:buNone/>
              <a:defRPr sz="4849">
                <a:solidFill>
                  <a:schemeClr val="lt1"/>
                </a:solidFill>
                <a:latin typeface="Arial"/>
                <a:ea typeface="Arial"/>
                <a:cs typeface="Arial"/>
                <a:sym typeface="Arial"/>
              </a:defRPr>
            </a:lvl4pPr>
            <a:lvl5pPr indent="-228600" lvl="4" marL="2286000" algn="l">
              <a:spcBef>
                <a:spcPts val="970"/>
              </a:spcBef>
              <a:spcAft>
                <a:spcPts val="0"/>
              </a:spcAft>
              <a:buClr>
                <a:schemeClr val="lt1"/>
              </a:buClr>
              <a:buSzPts val="4849"/>
              <a:buNone/>
              <a:defRPr sz="4849">
                <a:solidFill>
                  <a:schemeClr val="lt1"/>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 name="Google Shape;15;p41"/>
          <p:cNvSpPr txBox="1"/>
          <p:nvPr>
            <p:ph idx="2" type="body"/>
          </p:nvPr>
        </p:nvSpPr>
        <p:spPr>
          <a:xfrm>
            <a:off x="540369" y="4420455"/>
            <a:ext cx="11083634" cy="445443"/>
          </a:xfrm>
          <a:prstGeom prst="rect">
            <a:avLst/>
          </a:prstGeom>
          <a:noFill/>
          <a:ln>
            <a:noFill/>
          </a:ln>
        </p:spPr>
        <p:txBody>
          <a:bodyPr anchorCtr="0" anchor="t" bIns="91425" lIns="91425" spcFirstLastPara="1" rIns="91425" wrap="square" tIns="91425">
            <a:spAutoFit/>
          </a:bodyPr>
          <a:lstStyle>
            <a:lvl1pPr indent="-228600" lvl="0" marL="457200" algn="l">
              <a:lnSpc>
                <a:spcPct val="120000"/>
              </a:lnSpc>
              <a:spcBef>
                <a:spcPts val="529"/>
              </a:spcBef>
              <a:spcAft>
                <a:spcPts val="0"/>
              </a:spcAft>
              <a:buClr>
                <a:schemeClr val="lt1"/>
              </a:buClr>
              <a:buSzPts val="1412"/>
              <a:buNone/>
              <a:defRPr sz="1412">
                <a:solidFill>
                  <a:schemeClr val="lt1"/>
                </a:solidFill>
              </a:defRPr>
            </a:lvl1pPr>
            <a:lvl2pPr indent="-228600" lvl="1" marL="914400" algn="l">
              <a:lnSpc>
                <a:spcPct val="120000"/>
              </a:lnSpc>
              <a:spcBef>
                <a:spcPts val="529"/>
              </a:spcBef>
              <a:spcAft>
                <a:spcPts val="0"/>
              </a:spcAft>
              <a:buClr>
                <a:schemeClr val="dk1"/>
              </a:buClr>
              <a:buSzPts val="1412"/>
              <a:buNone/>
              <a:defRPr/>
            </a:lvl2pPr>
            <a:lvl3pPr indent="-228600" lvl="2" marL="1371600" algn="l">
              <a:lnSpc>
                <a:spcPct val="120000"/>
              </a:lnSpc>
              <a:spcBef>
                <a:spcPts val="529"/>
              </a:spcBef>
              <a:spcAft>
                <a:spcPts val="0"/>
              </a:spcAft>
              <a:buClr>
                <a:schemeClr val="dk1"/>
              </a:buClr>
              <a:buSzPts val="1412"/>
              <a:buNone/>
              <a:defRPr/>
            </a:lvl3pPr>
            <a:lvl4pPr indent="-228600" lvl="3" marL="1828800" algn="l">
              <a:lnSpc>
                <a:spcPct val="120000"/>
              </a:lnSpc>
              <a:spcBef>
                <a:spcPts val="529"/>
              </a:spcBef>
              <a:spcAft>
                <a:spcPts val="0"/>
              </a:spcAft>
              <a:buClr>
                <a:schemeClr val="dk1"/>
              </a:buClr>
              <a:buSzPts val="1412"/>
              <a:buNone/>
              <a:defRPr/>
            </a:lvl4pPr>
            <a:lvl5pPr indent="-228600" lvl="4" marL="2286000" algn="l">
              <a:spcBef>
                <a:spcPts val="529"/>
              </a:spcBef>
              <a:spcAft>
                <a:spcPts val="0"/>
              </a:spcAft>
              <a:buClr>
                <a:srgbClr val="C39E11"/>
              </a:buClr>
              <a:buSzPts val="1454"/>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16" name="Google Shape;16;p41"/>
          <p:cNvCxnSpPr/>
          <p:nvPr/>
        </p:nvCxnSpPr>
        <p:spPr>
          <a:xfrm>
            <a:off x="654048" y="4193791"/>
            <a:ext cx="803998" cy="0"/>
          </a:xfrm>
          <a:prstGeom prst="straightConnector1">
            <a:avLst/>
          </a:prstGeom>
          <a:noFill/>
          <a:ln cap="flat" cmpd="sng" w="28575">
            <a:solidFill>
              <a:schemeClr val="lt2"/>
            </a:solidFill>
            <a:prstDash val="solid"/>
            <a:round/>
            <a:headEnd len="sm" w="sm" type="none"/>
            <a:tailEnd len="sm" w="sm" type="none"/>
          </a:ln>
        </p:spPr>
      </p:cxnSp>
      <p:pic>
        <p:nvPicPr>
          <p:cNvPr id="17" name="Google Shape;17;p41"/>
          <p:cNvPicPr preferRelativeResize="0"/>
          <p:nvPr/>
        </p:nvPicPr>
        <p:blipFill rotWithShape="1">
          <a:blip r:embed="rId3">
            <a:alphaModFix/>
          </a:blip>
          <a:srcRect b="0" l="0" r="0" t="0"/>
          <a:stretch/>
        </p:blipFill>
        <p:spPr>
          <a:xfrm>
            <a:off x="6580158" y="5516880"/>
            <a:ext cx="5650992" cy="1341120"/>
          </a:xfrm>
          <a:prstGeom prst="rect">
            <a:avLst/>
          </a:prstGeom>
          <a:noFill/>
          <a:ln>
            <a:noFill/>
          </a:ln>
        </p:spPr>
      </p:pic>
      <p:pic>
        <p:nvPicPr>
          <p:cNvPr id="18" name="Google Shape;18;p41"/>
          <p:cNvPicPr preferRelativeResize="0"/>
          <p:nvPr/>
        </p:nvPicPr>
        <p:blipFill rotWithShape="1">
          <a:blip r:embed="rId4">
            <a:alphaModFix/>
          </a:blip>
          <a:srcRect b="0" l="0" r="0" t="0"/>
          <a:stretch/>
        </p:blipFill>
        <p:spPr>
          <a:xfrm>
            <a:off x="63166" y="5921195"/>
            <a:ext cx="2480847" cy="933652"/>
          </a:xfrm>
          <a:prstGeom prst="rect">
            <a:avLst/>
          </a:prstGeom>
          <a:noFill/>
          <a:ln>
            <a:noFill/>
          </a:ln>
        </p:spPr>
      </p:pic>
      <p:pic>
        <p:nvPicPr>
          <p:cNvPr id="19" name="Google Shape;19;p41"/>
          <p:cNvPicPr preferRelativeResize="0"/>
          <p:nvPr/>
        </p:nvPicPr>
        <p:blipFill rotWithShape="1">
          <a:blip r:embed="rId5">
            <a:alphaModFix/>
          </a:blip>
          <a:srcRect b="0" l="0" r="0" t="0"/>
          <a:stretch/>
        </p:blipFill>
        <p:spPr>
          <a:xfrm>
            <a:off x="-1" y="0"/>
            <a:ext cx="2994053" cy="2276728"/>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chemeClr val="dk2"/>
        </a:solidFill>
      </p:bgPr>
    </p:bg>
    <p:spTree>
      <p:nvGrpSpPr>
        <p:cNvPr id="62" name="Shape 62"/>
        <p:cNvGrpSpPr/>
        <p:nvPr/>
      </p:nvGrpSpPr>
      <p:grpSpPr>
        <a:xfrm>
          <a:off x="0" y="0"/>
          <a:ext cx="0" cy="0"/>
          <a:chOff x="0" y="0"/>
          <a:chExt cx="0" cy="0"/>
        </a:xfrm>
      </p:grpSpPr>
      <p:sp>
        <p:nvSpPr>
          <p:cNvPr id="63" name="Google Shape;63;p50"/>
          <p:cNvSpPr txBox="1"/>
          <p:nvPr>
            <p:ph type="title"/>
          </p:nvPr>
        </p:nvSpPr>
        <p:spPr>
          <a:xfrm>
            <a:off x="1797089" y="2457396"/>
            <a:ext cx="8597823" cy="917944"/>
          </a:xfrm>
          <a:prstGeom prst="rect">
            <a:avLst/>
          </a:prstGeom>
          <a:noFill/>
          <a:ln>
            <a:noFill/>
          </a:ln>
        </p:spPr>
        <p:txBody>
          <a:bodyPr anchorCtr="0" anchor="ctr" bIns="91425" lIns="91425" spcFirstLastPara="1" rIns="91425" wrap="square" tIns="91425">
            <a:spAutoFit/>
          </a:bodyPr>
          <a:lstStyle>
            <a:lvl1pPr lvl="0" algn="ctr">
              <a:spcBef>
                <a:spcPts val="0"/>
              </a:spcBef>
              <a:spcAft>
                <a:spcPts val="0"/>
              </a:spcAft>
              <a:buClr>
                <a:schemeClr val="lt1"/>
              </a:buClr>
              <a:buSzPts val="4765"/>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4" name="Google Shape;64;p50"/>
          <p:cNvPicPr preferRelativeResize="0"/>
          <p:nvPr/>
        </p:nvPicPr>
        <p:blipFill rotWithShape="1">
          <a:blip r:embed="rId2">
            <a:alphaModFix/>
          </a:blip>
          <a:srcRect b="57447" l="-221" r="1" t="28562"/>
          <a:stretch/>
        </p:blipFill>
        <p:spPr>
          <a:xfrm>
            <a:off x="217843" y="5324895"/>
            <a:ext cx="11707009" cy="1662197"/>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chemeClr val="dk2"/>
        </a:solidFill>
      </p:bgPr>
    </p:bg>
    <p:spTree>
      <p:nvGrpSpPr>
        <p:cNvPr id="65" name="Shape 65"/>
        <p:cNvGrpSpPr/>
        <p:nvPr/>
      </p:nvGrpSpPr>
      <p:grpSpPr>
        <a:xfrm>
          <a:off x="0" y="0"/>
          <a:ext cx="0" cy="0"/>
          <a:chOff x="0" y="0"/>
          <a:chExt cx="0" cy="0"/>
        </a:xfrm>
      </p:grpSpPr>
      <p:sp>
        <p:nvSpPr>
          <p:cNvPr id="66" name="Google Shape;66;p51"/>
          <p:cNvSpPr txBox="1"/>
          <p:nvPr>
            <p:ph idx="1" type="body"/>
          </p:nvPr>
        </p:nvSpPr>
        <p:spPr>
          <a:xfrm>
            <a:off x="655544" y="2396929"/>
            <a:ext cx="3180577" cy="575799"/>
          </a:xfrm>
          <a:prstGeom prst="rect">
            <a:avLst/>
          </a:prstGeom>
          <a:noFill/>
          <a:ln>
            <a:noFill/>
          </a:ln>
        </p:spPr>
        <p:txBody>
          <a:bodyPr anchorCtr="0" anchor="ctr" bIns="91425" lIns="91425" spcFirstLastPara="1" rIns="91425" wrap="square" tIns="91425">
            <a:spAutoFit/>
          </a:bodyPr>
          <a:lstStyle>
            <a:lvl1pPr indent="-228600" lvl="0" marL="457200" algn="ctr">
              <a:lnSpc>
                <a:spcPct val="120000"/>
              </a:lnSpc>
              <a:spcBef>
                <a:spcPts val="529"/>
              </a:spcBef>
              <a:spcAft>
                <a:spcPts val="0"/>
              </a:spcAft>
              <a:buClr>
                <a:schemeClr val="lt1"/>
              </a:buClr>
              <a:buSzPts val="2118"/>
              <a:buNone/>
              <a:defRPr sz="2118">
                <a:solidFill>
                  <a:schemeClr val="lt1"/>
                </a:solidFill>
              </a:defRPr>
            </a:lvl1pPr>
            <a:lvl2pPr indent="-318262" lvl="1" marL="914400" algn="l">
              <a:lnSpc>
                <a:spcPct val="120000"/>
              </a:lnSpc>
              <a:spcBef>
                <a:spcPts val="529"/>
              </a:spcBef>
              <a:spcAft>
                <a:spcPts val="0"/>
              </a:spcAft>
              <a:buClr>
                <a:schemeClr val="lt1"/>
              </a:buClr>
              <a:buSzPts val="1412"/>
              <a:buChar char="–"/>
              <a:defRPr>
                <a:solidFill>
                  <a:schemeClr val="lt1"/>
                </a:solidFill>
              </a:defRPr>
            </a:lvl2pPr>
            <a:lvl3pPr indent="-318261" lvl="2" marL="1371600" algn="l">
              <a:lnSpc>
                <a:spcPct val="120000"/>
              </a:lnSpc>
              <a:spcBef>
                <a:spcPts val="529"/>
              </a:spcBef>
              <a:spcAft>
                <a:spcPts val="0"/>
              </a:spcAft>
              <a:buClr>
                <a:schemeClr val="lt1"/>
              </a:buClr>
              <a:buSzPts val="1412"/>
              <a:buChar char="•"/>
              <a:defRPr>
                <a:solidFill>
                  <a:schemeClr val="lt1"/>
                </a:solidFill>
              </a:defRPr>
            </a:lvl3pPr>
            <a:lvl4pPr indent="-318261" lvl="3" marL="1828800" algn="l">
              <a:lnSpc>
                <a:spcPct val="120000"/>
              </a:lnSpc>
              <a:spcBef>
                <a:spcPts val="529"/>
              </a:spcBef>
              <a:spcAft>
                <a:spcPts val="0"/>
              </a:spcAft>
              <a:buClr>
                <a:schemeClr val="lt1"/>
              </a:buClr>
              <a:buSzPts val="1412"/>
              <a:buChar char="–"/>
              <a:defRPr>
                <a:solidFill>
                  <a:schemeClr val="lt1"/>
                </a:solidFill>
              </a:defRPr>
            </a:lvl4pPr>
            <a:lvl5pPr indent="-320929" lvl="4" marL="2286000" algn="l">
              <a:spcBef>
                <a:spcPts val="529"/>
              </a:spcBef>
              <a:spcAft>
                <a:spcPts val="0"/>
              </a:spcAft>
              <a:buClr>
                <a:schemeClr val="lt1"/>
              </a:buClr>
              <a:buSzPts val="1454"/>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grpSp>
        <p:nvGrpSpPr>
          <p:cNvPr id="67" name="Google Shape;67;p51"/>
          <p:cNvGrpSpPr/>
          <p:nvPr/>
        </p:nvGrpSpPr>
        <p:grpSpPr>
          <a:xfrm>
            <a:off x="0" y="5997131"/>
            <a:ext cx="12192000" cy="544538"/>
            <a:chOff x="0" y="6739600"/>
            <a:chExt cx="13817600" cy="617143"/>
          </a:xfrm>
        </p:grpSpPr>
        <p:pic>
          <p:nvPicPr>
            <p:cNvPr id="68" name="Google Shape;68;p51"/>
            <p:cNvPicPr preferRelativeResize="0"/>
            <p:nvPr/>
          </p:nvPicPr>
          <p:blipFill rotWithShape="1">
            <a:blip r:embed="rId2">
              <a:alphaModFix/>
            </a:blip>
            <a:srcRect b="0" l="0" r="0" t="0"/>
            <a:stretch/>
          </p:blipFill>
          <p:spPr>
            <a:xfrm>
              <a:off x="0" y="6778192"/>
              <a:ext cx="6449921" cy="539962"/>
            </a:xfrm>
            <a:prstGeom prst="rect">
              <a:avLst/>
            </a:prstGeom>
            <a:noFill/>
            <a:ln>
              <a:noFill/>
            </a:ln>
          </p:spPr>
        </p:pic>
        <p:pic>
          <p:nvPicPr>
            <p:cNvPr id="69" name="Google Shape;69;p51"/>
            <p:cNvPicPr preferRelativeResize="0"/>
            <p:nvPr/>
          </p:nvPicPr>
          <p:blipFill rotWithShape="1">
            <a:blip r:embed="rId2">
              <a:alphaModFix/>
            </a:blip>
            <a:srcRect b="0" l="0" r="0" t="0"/>
            <a:stretch/>
          </p:blipFill>
          <p:spPr>
            <a:xfrm rot="10800000">
              <a:off x="7367679" y="6778192"/>
              <a:ext cx="6449921" cy="539962"/>
            </a:xfrm>
            <a:prstGeom prst="rect">
              <a:avLst/>
            </a:prstGeom>
            <a:noFill/>
            <a:ln>
              <a:noFill/>
            </a:ln>
          </p:spPr>
        </p:pic>
        <p:pic>
          <p:nvPicPr>
            <p:cNvPr id="70" name="Google Shape;70;p51"/>
            <p:cNvPicPr preferRelativeResize="0"/>
            <p:nvPr/>
          </p:nvPicPr>
          <p:blipFill rotWithShape="1">
            <a:blip r:embed="rId3">
              <a:alphaModFix/>
            </a:blip>
            <a:srcRect b="0" l="0" r="0" t="0"/>
            <a:stretch/>
          </p:blipFill>
          <p:spPr>
            <a:xfrm>
              <a:off x="6600229" y="6739600"/>
              <a:ext cx="617143" cy="617143"/>
            </a:xfrm>
            <a:prstGeom prst="rect">
              <a:avLst/>
            </a:prstGeom>
            <a:noFill/>
            <a:ln>
              <a:noFill/>
            </a:ln>
          </p:spPr>
        </p:pic>
      </p:grpSp>
      <p:sp>
        <p:nvSpPr>
          <p:cNvPr id="71" name="Google Shape;71;p51"/>
          <p:cNvSpPr txBox="1"/>
          <p:nvPr>
            <p:ph idx="2" type="body"/>
          </p:nvPr>
        </p:nvSpPr>
        <p:spPr>
          <a:xfrm>
            <a:off x="4505712" y="2396929"/>
            <a:ext cx="3180577" cy="575799"/>
          </a:xfrm>
          <a:prstGeom prst="rect">
            <a:avLst/>
          </a:prstGeom>
          <a:noFill/>
          <a:ln>
            <a:noFill/>
          </a:ln>
        </p:spPr>
        <p:txBody>
          <a:bodyPr anchorCtr="0" anchor="ctr" bIns="91425" lIns="91425" spcFirstLastPara="1" rIns="91425" wrap="square" tIns="91425">
            <a:spAutoFit/>
          </a:bodyPr>
          <a:lstStyle>
            <a:lvl1pPr indent="-228600" lvl="0" marL="457200" algn="ctr">
              <a:lnSpc>
                <a:spcPct val="120000"/>
              </a:lnSpc>
              <a:spcBef>
                <a:spcPts val="529"/>
              </a:spcBef>
              <a:spcAft>
                <a:spcPts val="0"/>
              </a:spcAft>
              <a:buClr>
                <a:schemeClr val="lt1"/>
              </a:buClr>
              <a:buSzPts val="2118"/>
              <a:buNone/>
              <a:defRPr sz="2118">
                <a:solidFill>
                  <a:schemeClr val="lt1"/>
                </a:solidFill>
              </a:defRPr>
            </a:lvl1pPr>
            <a:lvl2pPr indent="-318262" lvl="1" marL="914400" algn="l">
              <a:lnSpc>
                <a:spcPct val="120000"/>
              </a:lnSpc>
              <a:spcBef>
                <a:spcPts val="529"/>
              </a:spcBef>
              <a:spcAft>
                <a:spcPts val="0"/>
              </a:spcAft>
              <a:buClr>
                <a:schemeClr val="lt1"/>
              </a:buClr>
              <a:buSzPts val="1412"/>
              <a:buChar char="–"/>
              <a:defRPr>
                <a:solidFill>
                  <a:schemeClr val="lt1"/>
                </a:solidFill>
              </a:defRPr>
            </a:lvl2pPr>
            <a:lvl3pPr indent="-318261" lvl="2" marL="1371600" algn="l">
              <a:lnSpc>
                <a:spcPct val="120000"/>
              </a:lnSpc>
              <a:spcBef>
                <a:spcPts val="529"/>
              </a:spcBef>
              <a:spcAft>
                <a:spcPts val="0"/>
              </a:spcAft>
              <a:buClr>
                <a:schemeClr val="lt1"/>
              </a:buClr>
              <a:buSzPts val="1412"/>
              <a:buChar char="•"/>
              <a:defRPr>
                <a:solidFill>
                  <a:schemeClr val="lt1"/>
                </a:solidFill>
              </a:defRPr>
            </a:lvl3pPr>
            <a:lvl4pPr indent="-318261" lvl="3" marL="1828800" algn="l">
              <a:lnSpc>
                <a:spcPct val="120000"/>
              </a:lnSpc>
              <a:spcBef>
                <a:spcPts val="529"/>
              </a:spcBef>
              <a:spcAft>
                <a:spcPts val="0"/>
              </a:spcAft>
              <a:buClr>
                <a:schemeClr val="lt1"/>
              </a:buClr>
              <a:buSzPts val="1412"/>
              <a:buChar char="–"/>
              <a:defRPr>
                <a:solidFill>
                  <a:schemeClr val="lt1"/>
                </a:solidFill>
              </a:defRPr>
            </a:lvl4pPr>
            <a:lvl5pPr indent="-320929" lvl="4" marL="2286000" algn="l">
              <a:spcBef>
                <a:spcPts val="529"/>
              </a:spcBef>
              <a:spcAft>
                <a:spcPts val="0"/>
              </a:spcAft>
              <a:buClr>
                <a:schemeClr val="lt1"/>
              </a:buClr>
              <a:buSzPts val="1454"/>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2" name="Google Shape;72;p51"/>
          <p:cNvSpPr txBox="1"/>
          <p:nvPr>
            <p:ph idx="3" type="body"/>
          </p:nvPr>
        </p:nvSpPr>
        <p:spPr>
          <a:xfrm>
            <a:off x="8355879" y="2396929"/>
            <a:ext cx="3180577" cy="575799"/>
          </a:xfrm>
          <a:prstGeom prst="rect">
            <a:avLst/>
          </a:prstGeom>
          <a:noFill/>
          <a:ln>
            <a:noFill/>
          </a:ln>
        </p:spPr>
        <p:txBody>
          <a:bodyPr anchorCtr="0" anchor="ctr" bIns="91425" lIns="91425" spcFirstLastPara="1" rIns="91425" wrap="square" tIns="91425">
            <a:spAutoFit/>
          </a:bodyPr>
          <a:lstStyle>
            <a:lvl1pPr indent="-228600" lvl="0" marL="457200" algn="ctr">
              <a:lnSpc>
                <a:spcPct val="120000"/>
              </a:lnSpc>
              <a:spcBef>
                <a:spcPts val="529"/>
              </a:spcBef>
              <a:spcAft>
                <a:spcPts val="0"/>
              </a:spcAft>
              <a:buClr>
                <a:schemeClr val="lt1"/>
              </a:buClr>
              <a:buSzPts val="2118"/>
              <a:buNone/>
              <a:defRPr sz="2118">
                <a:solidFill>
                  <a:schemeClr val="lt1"/>
                </a:solidFill>
              </a:defRPr>
            </a:lvl1pPr>
            <a:lvl2pPr indent="-318262" lvl="1" marL="914400" algn="l">
              <a:lnSpc>
                <a:spcPct val="120000"/>
              </a:lnSpc>
              <a:spcBef>
                <a:spcPts val="529"/>
              </a:spcBef>
              <a:spcAft>
                <a:spcPts val="0"/>
              </a:spcAft>
              <a:buClr>
                <a:schemeClr val="lt1"/>
              </a:buClr>
              <a:buSzPts val="1412"/>
              <a:buChar char="–"/>
              <a:defRPr>
                <a:solidFill>
                  <a:schemeClr val="lt1"/>
                </a:solidFill>
              </a:defRPr>
            </a:lvl2pPr>
            <a:lvl3pPr indent="-318261" lvl="2" marL="1371600" algn="l">
              <a:lnSpc>
                <a:spcPct val="120000"/>
              </a:lnSpc>
              <a:spcBef>
                <a:spcPts val="529"/>
              </a:spcBef>
              <a:spcAft>
                <a:spcPts val="0"/>
              </a:spcAft>
              <a:buClr>
                <a:schemeClr val="lt1"/>
              </a:buClr>
              <a:buSzPts val="1412"/>
              <a:buChar char="•"/>
              <a:defRPr>
                <a:solidFill>
                  <a:schemeClr val="lt1"/>
                </a:solidFill>
              </a:defRPr>
            </a:lvl3pPr>
            <a:lvl4pPr indent="-318261" lvl="3" marL="1828800" algn="l">
              <a:lnSpc>
                <a:spcPct val="120000"/>
              </a:lnSpc>
              <a:spcBef>
                <a:spcPts val="529"/>
              </a:spcBef>
              <a:spcAft>
                <a:spcPts val="0"/>
              </a:spcAft>
              <a:buClr>
                <a:schemeClr val="lt1"/>
              </a:buClr>
              <a:buSzPts val="1412"/>
              <a:buChar char="–"/>
              <a:defRPr>
                <a:solidFill>
                  <a:schemeClr val="lt1"/>
                </a:solidFill>
              </a:defRPr>
            </a:lvl4pPr>
            <a:lvl5pPr indent="-320929" lvl="4" marL="2286000" algn="l">
              <a:spcBef>
                <a:spcPts val="529"/>
              </a:spcBef>
              <a:spcAft>
                <a:spcPts val="0"/>
              </a:spcAft>
              <a:buClr>
                <a:schemeClr val="lt1"/>
              </a:buClr>
              <a:buSzPts val="1454"/>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hoto Right">
  <p:cSld name="Content and Photo Right">
    <p:spTree>
      <p:nvGrpSpPr>
        <p:cNvPr id="73" name="Shape 73"/>
        <p:cNvGrpSpPr/>
        <p:nvPr/>
      </p:nvGrpSpPr>
      <p:grpSpPr>
        <a:xfrm>
          <a:off x="0" y="0"/>
          <a:ext cx="0" cy="0"/>
          <a:chOff x="0" y="0"/>
          <a:chExt cx="0" cy="0"/>
        </a:xfrm>
      </p:grpSpPr>
      <p:sp>
        <p:nvSpPr>
          <p:cNvPr id="74" name="Google Shape;74;p52"/>
          <p:cNvSpPr txBox="1"/>
          <p:nvPr>
            <p:ph type="title"/>
          </p:nvPr>
        </p:nvSpPr>
        <p:spPr>
          <a:xfrm>
            <a:off x="548599" y="866879"/>
            <a:ext cx="4290357" cy="1651221"/>
          </a:xfrm>
          <a:prstGeom prst="rect">
            <a:avLst/>
          </a:prstGeom>
          <a:noFill/>
          <a:ln>
            <a:noFill/>
          </a:ln>
        </p:spPr>
        <p:txBody>
          <a:bodyPr anchorCtr="0" anchor="t" bIns="91425" lIns="91425" spcFirstLastPara="1" rIns="91425" wrap="square" tIns="91425">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2"/>
          <p:cNvSpPr txBox="1"/>
          <p:nvPr>
            <p:ph idx="1" type="body"/>
          </p:nvPr>
        </p:nvSpPr>
        <p:spPr>
          <a:xfrm>
            <a:off x="548599" y="2693172"/>
            <a:ext cx="4290356" cy="1743464"/>
          </a:xfrm>
          <a:prstGeom prst="rect">
            <a:avLst/>
          </a:prstGeom>
          <a:noFill/>
          <a:ln>
            <a:noFill/>
          </a:ln>
        </p:spPr>
        <p:txBody>
          <a:bodyPr anchorCtr="0" anchor="t" bIns="91425" lIns="91425" spcFirstLastPara="1" rIns="91425" wrap="square" tIns="91425">
            <a:spAutoFit/>
          </a:bodyPr>
          <a:lstStyle>
            <a:lvl1pPr indent="-329438" lvl="0" marL="457200" algn="l">
              <a:lnSpc>
                <a:spcPct val="120000"/>
              </a:lnSpc>
              <a:spcBef>
                <a:spcPts val="529"/>
              </a:spcBef>
              <a:spcAft>
                <a:spcPts val="0"/>
              </a:spcAft>
              <a:buClr>
                <a:schemeClr val="dk1"/>
              </a:buClr>
              <a:buSzPts val="1588"/>
              <a:buChar char="•"/>
              <a:defRPr>
                <a:solidFill>
                  <a:schemeClr val="dk1"/>
                </a:solidFill>
              </a:defRPr>
            </a:lvl1pPr>
            <a:lvl2pPr indent="-318262" lvl="1" marL="914400" algn="l">
              <a:lnSpc>
                <a:spcPct val="120000"/>
              </a:lnSpc>
              <a:spcBef>
                <a:spcPts val="529"/>
              </a:spcBef>
              <a:spcAft>
                <a:spcPts val="0"/>
              </a:spcAft>
              <a:buClr>
                <a:schemeClr val="dk1"/>
              </a:buClr>
              <a:buSzPts val="1412"/>
              <a:buChar char="–"/>
              <a:defRPr>
                <a:solidFill>
                  <a:schemeClr val="dk1"/>
                </a:solidFill>
              </a:defRPr>
            </a:lvl2pPr>
            <a:lvl3pPr indent="-318261" lvl="2" marL="1371600" algn="l">
              <a:lnSpc>
                <a:spcPct val="120000"/>
              </a:lnSpc>
              <a:spcBef>
                <a:spcPts val="529"/>
              </a:spcBef>
              <a:spcAft>
                <a:spcPts val="0"/>
              </a:spcAft>
              <a:buClr>
                <a:schemeClr val="dk1"/>
              </a:buClr>
              <a:buSzPts val="1412"/>
              <a:buChar char="•"/>
              <a:defRPr>
                <a:solidFill>
                  <a:schemeClr val="dk1"/>
                </a:solidFill>
              </a:defRPr>
            </a:lvl3pPr>
            <a:lvl4pPr indent="-318261" lvl="3" marL="1828800" algn="l">
              <a:lnSpc>
                <a:spcPct val="120000"/>
              </a:lnSpc>
              <a:spcBef>
                <a:spcPts val="529"/>
              </a:spcBef>
              <a:spcAft>
                <a:spcPts val="0"/>
              </a:spcAft>
              <a:buClr>
                <a:schemeClr val="dk1"/>
              </a:buClr>
              <a:buSzPts val="1412"/>
              <a:buChar char="–"/>
              <a:defRPr>
                <a:solidFill>
                  <a:schemeClr val="dk1"/>
                </a:solidFill>
              </a:defRPr>
            </a:lvl4pPr>
            <a:lvl5pPr indent="-320929" lvl="4" marL="2286000" algn="l">
              <a:spcBef>
                <a:spcPts val="529"/>
              </a:spcBef>
              <a:spcAft>
                <a:spcPts val="0"/>
              </a:spcAft>
              <a:buClr>
                <a:schemeClr val="dk1"/>
              </a:buClr>
              <a:buSzPts val="1454"/>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52"/>
          <p:cNvSpPr/>
          <p:nvPr>
            <p:ph idx="2" type="pic"/>
          </p:nvPr>
        </p:nvSpPr>
        <p:spPr>
          <a:xfrm>
            <a:off x="5387553" y="0"/>
            <a:ext cx="6804447" cy="6858000"/>
          </a:xfrm>
          <a:prstGeom prst="rect">
            <a:avLst/>
          </a:prstGeom>
          <a:noFill/>
          <a:ln>
            <a:noFill/>
          </a:ln>
        </p:spPr>
        <p:txBody>
          <a:bodyPr anchorCtr="0" anchor="ctr" bIns="91425" lIns="91425" spcFirstLastPara="1" rIns="91425" wrap="square" tIns="91425">
            <a:noAutofit/>
          </a:bodyPr>
          <a:lstStyle>
            <a:lvl1pPr lvl="0" marR="0" rtl="0" algn="ctr">
              <a:lnSpc>
                <a:spcPct val="120000"/>
              </a:lnSpc>
              <a:spcBef>
                <a:spcPts val="529"/>
              </a:spcBef>
              <a:spcAft>
                <a:spcPts val="0"/>
              </a:spcAft>
              <a:buClr>
                <a:schemeClr val="dk1"/>
              </a:buClr>
              <a:buSzPts val="1588"/>
              <a:buFont typeface="Arial"/>
              <a:buNone/>
              <a:defRPr b="0" i="0" sz="1588" u="none" cap="none" strike="noStrike">
                <a:solidFill>
                  <a:schemeClr val="dk1"/>
                </a:solidFill>
                <a:latin typeface="Arial"/>
                <a:ea typeface="Arial"/>
                <a:cs typeface="Arial"/>
                <a:sym typeface="Arial"/>
              </a:defRPr>
            </a:lvl1pPr>
            <a:lvl2pPr lvl="1"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2pPr>
            <a:lvl3pPr lvl="2"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3pPr>
            <a:lvl4pPr lvl="3"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4pPr>
            <a:lvl5pPr lvl="4" marR="0" rtl="0" algn="l">
              <a:spcBef>
                <a:spcPts val="529"/>
              </a:spcBef>
              <a:spcAft>
                <a:spcPts val="0"/>
              </a:spcAft>
              <a:buClr>
                <a:srgbClr val="C39E11"/>
              </a:buClr>
              <a:buSzPts val="1454"/>
              <a:buFont typeface="Arial"/>
              <a:buChar char="»"/>
              <a:defRPr b="0" i="0" sz="1454" u="none" cap="none" strike="noStrike">
                <a:solidFill>
                  <a:srgbClr val="C39E11"/>
                </a:solidFill>
                <a:latin typeface="Libre Franklin"/>
                <a:ea typeface="Libre Franklin"/>
                <a:cs typeface="Libre Franklin"/>
                <a:sym typeface="Libre Franklin"/>
              </a:defRPr>
            </a:lvl5pPr>
            <a:lvl6pPr lvl="5"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lvl="6"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lvl="7"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lvl="8"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hoto Left">
  <p:cSld name="Content and Photo Left">
    <p:spTree>
      <p:nvGrpSpPr>
        <p:cNvPr id="77" name="Shape 77"/>
        <p:cNvGrpSpPr/>
        <p:nvPr/>
      </p:nvGrpSpPr>
      <p:grpSpPr>
        <a:xfrm>
          <a:off x="0" y="0"/>
          <a:ext cx="0" cy="0"/>
          <a:chOff x="0" y="0"/>
          <a:chExt cx="0" cy="0"/>
        </a:xfrm>
      </p:grpSpPr>
      <p:sp>
        <p:nvSpPr>
          <p:cNvPr id="78" name="Google Shape;78;p53"/>
          <p:cNvSpPr txBox="1"/>
          <p:nvPr>
            <p:ph type="title"/>
          </p:nvPr>
        </p:nvSpPr>
        <p:spPr>
          <a:xfrm>
            <a:off x="7353047" y="866879"/>
            <a:ext cx="4290357" cy="1651221"/>
          </a:xfrm>
          <a:prstGeom prst="rect">
            <a:avLst/>
          </a:prstGeom>
          <a:noFill/>
          <a:ln>
            <a:noFill/>
          </a:ln>
        </p:spPr>
        <p:txBody>
          <a:bodyPr anchorCtr="0" anchor="t" bIns="91425" lIns="91425" spcFirstLastPara="1" rIns="91425" wrap="square" tIns="91425">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53"/>
          <p:cNvSpPr txBox="1"/>
          <p:nvPr>
            <p:ph idx="1" type="body"/>
          </p:nvPr>
        </p:nvSpPr>
        <p:spPr>
          <a:xfrm>
            <a:off x="7353046" y="2693172"/>
            <a:ext cx="4290356" cy="1743464"/>
          </a:xfrm>
          <a:prstGeom prst="rect">
            <a:avLst/>
          </a:prstGeom>
          <a:noFill/>
          <a:ln>
            <a:noFill/>
          </a:ln>
        </p:spPr>
        <p:txBody>
          <a:bodyPr anchorCtr="0" anchor="t" bIns="91425" lIns="91425" spcFirstLastPara="1" rIns="91425" wrap="square" tIns="91425">
            <a:spAutoFit/>
          </a:bodyPr>
          <a:lstStyle>
            <a:lvl1pPr indent="-329438" lvl="0" marL="457200" algn="l">
              <a:lnSpc>
                <a:spcPct val="120000"/>
              </a:lnSpc>
              <a:spcBef>
                <a:spcPts val="529"/>
              </a:spcBef>
              <a:spcAft>
                <a:spcPts val="0"/>
              </a:spcAft>
              <a:buClr>
                <a:schemeClr val="dk1"/>
              </a:buClr>
              <a:buSzPts val="1588"/>
              <a:buChar char="•"/>
              <a:defRPr>
                <a:solidFill>
                  <a:schemeClr val="dk1"/>
                </a:solidFill>
              </a:defRPr>
            </a:lvl1pPr>
            <a:lvl2pPr indent="-318262" lvl="1" marL="914400" algn="l">
              <a:lnSpc>
                <a:spcPct val="120000"/>
              </a:lnSpc>
              <a:spcBef>
                <a:spcPts val="529"/>
              </a:spcBef>
              <a:spcAft>
                <a:spcPts val="0"/>
              </a:spcAft>
              <a:buClr>
                <a:schemeClr val="dk1"/>
              </a:buClr>
              <a:buSzPts val="1412"/>
              <a:buChar char="–"/>
              <a:defRPr>
                <a:solidFill>
                  <a:schemeClr val="dk1"/>
                </a:solidFill>
              </a:defRPr>
            </a:lvl2pPr>
            <a:lvl3pPr indent="-318261" lvl="2" marL="1371600" algn="l">
              <a:lnSpc>
                <a:spcPct val="120000"/>
              </a:lnSpc>
              <a:spcBef>
                <a:spcPts val="529"/>
              </a:spcBef>
              <a:spcAft>
                <a:spcPts val="0"/>
              </a:spcAft>
              <a:buClr>
                <a:schemeClr val="dk1"/>
              </a:buClr>
              <a:buSzPts val="1412"/>
              <a:buChar char="•"/>
              <a:defRPr>
                <a:solidFill>
                  <a:schemeClr val="dk1"/>
                </a:solidFill>
              </a:defRPr>
            </a:lvl3pPr>
            <a:lvl4pPr indent="-318261" lvl="3" marL="1828800" algn="l">
              <a:lnSpc>
                <a:spcPct val="120000"/>
              </a:lnSpc>
              <a:spcBef>
                <a:spcPts val="529"/>
              </a:spcBef>
              <a:spcAft>
                <a:spcPts val="0"/>
              </a:spcAft>
              <a:buClr>
                <a:schemeClr val="dk1"/>
              </a:buClr>
              <a:buSzPts val="1412"/>
              <a:buChar char="–"/>
              <a:defRPr>
                <a:solidFill>
                  <a:schemeClr val="dk1"/>
                </a:solidFill>
              </a:defRPr>
            </a:lvl4pPr>
            <a:lvl5pPr indent="-320929" lvl="4" marL="2286000" algn="l">
              <a:spcBef>
                <a:spcPts val="529"/>
              </a:spcBef>
              <a:spcAft>
                <a:spcPts val="0"/>
              </a:spcAft>
              <a:buClr>
                <a:schemeClr val="dk1"/>
              </a:buClr>
              <a:buSzPts val="1454"/>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53"/>
          <p:cNvSpPr/>
          <p:nvPr>
            <p:ph idx="2" type="pic"/>
          </p:nvPr>
        </p:nvSpPr>
        <p:spPr>
          <a:xfrm>
            <a:off x="2" y="0"/>
            <a:ext cx="6804447" cy="6858000"/>
          </a:xfrm>
          <a:prstGeom prst="rect">
            <a:avLst/>
          </a:prstGeom>
          <a:noFill/>
          <a:ln>
            <a:noFill/>
          </a:ln>
        </p:spPr>
        <p:txBody>
          <a:bodyPr anchorCtr="0" anchor="ctr" bIns="91425" lIns="91425" spcFirstLastPara="1" rIns="91425" wrap="square" tIns="91425">
            <a:noAutofit/>
          </a:bodyPr>
          <a:lstStyle>
            <a:lvl1pPr lvl="0" marR="0" rtl="0" algn="ctr">
              <a:lnSpc>
                <a:spcPct val="120000"/>
              </a:lnSpc>
              <a:spcBef>
                <a:spcPts val="529"/>
              </a:spcBef>
              <a:spcAft>
                <a:spcPts val="0"/>
              </a:spcAft>
              <a:buClr>
                <a:schemeClr val="dk1"/>
              </a:buClr>
              <a:buSzPts val="1588"/>
              <a:buFont typeface="Arial"/>
              <a:buNone/>
              <a:defRPr b="0" i="0" sz="1588" u="none" cap="none" strike="noStrike">
                <a:solidFill>
                  <a:schemeClr val="dk1"/>
                </a:solidFill>
                <a:latin typeface="Arial"/>
                <a:ea typeface="Arial"/>
                <a:cs typeface="Arial"/>
                <a:sym typeface="Arial"/>
              </a:defRPr>
            </a:lvl1pPr>
            <a:lvl2pPr lvl="1"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2pPr>
            <a:lvl3pPr lvl="2"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3pPr>
            <a:lvl4pPr lvl="3"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4pPr>
            <a:lvl5pPr lvl="4" marR="0" rtl="0" algn="l">
              <a:spcBef>
                <a:spcPts val="529"/>
              </a:spcBef>
              <a:spcAft>
                <a:spcPts val="0"/>
              </a:spcAft>
              <a:buClr>
                <a:srgbClr val="C39E11"/>
              </a:buClr>
              <a:buSzPts val="1454"/>
              <a:buFont typeface="Arial"/>
              <a:buChar char="»"/>
              <a:defRPr b="0" i="0" sz="1454" u="none" cap="none" strike="noStrike">
                <a:solidFill>
                  <a:srgbClr val="C39E11"/>
                </a:solidFill>
                <a:latin typeface="Libre Franklin"/>
                <a:ea typeface="Libre Franklin"/>
                <a:cs typeface="Libre Franklin"/>
                <a:sym typeface="Libre Franklin"/>
              </a:defRPr>
            </a:lvl5pPr>
            <a:lvl6pPr lvl="5"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lvl="6"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lvl="7"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lvl="8"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Header">
  <p:cSld name="Photo and Header">
    <p:spTree>
      <p:nvGrpSpPr>
        <p:cNvPr id="81" name="Shape 81"/>
        <p:cNvGrpSpPr/>
        <p:nvPr/>
      </p:nvGrpSpPr>
      <p:grpSpPr>
        <a:xfrm>
          <a:off x="0" y="0"/>
          <a:ext cx="0" cy="0"/>
          <a:chOff x="0" y="0"/>
          <a:chExt cx="0" cy="0"/>
        </a:xfrm>
      </p:grpSpPr>
      <p:sp>
        <p:nvSpPr>
          <p:cNvPr id="82" name="Google Shape;82;p54"/>
          <p:cNvSpPr/>
          <p:nvPr>
            <p:ph idx="2" type="pic"/>
          </p:nvPr>
        </p:nvSpPr>
        <p:spPr>
          <a:xfrm>
            <a:off x="0" y="0"/>
            <a:ext cx="12192000" cy="5647765"/>
          </a:xfrm>
          <a:prstGeom prst="rect">
            <a:avLst/>
          </a:prstGeom>
          <a:noFill/>
          <a:ln>
            <a:noFill/>
          </a:ln>
        </p:spPr>
        <p:txBody>
          <a:bodyPr anchorCtr="0" anchor="ctr" bIns="91425" lIns="91425" spcFirstLastPara="1" rIns="91425" wrap="square" tIns="91425">
            <a:noAutofit/>
          </a:bodyPr>
          <a:lstStyle>
            <a:lvl1pPr lvl="0" marR="0" rtl="0" algn="ctr">
              <a:lnSpc>
                <a:spcPct val="120000"/>
              </a:lnSpc>
              <a:spcBef>
                <a:spcPts val="529"/>
              </a:spcBef>
              <a:spcAft>
                <a:spcPts val="0"/>
              </a:spcAft>
              <a:buClr>
                <a:schemeClr val="dk1"/>
              </a:buClr>
              <a:buSzPts val="1588"/>
              <a:buFont typeface="Arial"/>
              <a:buNone/>
              <a:defRPr b="0" i="0" sz="1588" u="none" cap="none" strike="noStrike">
                <a:solidFill>
                  <a:schemeClr val="dk1"/>
                </a:solidFill>
                <a:latin typeface="Arial"/>
                <a:ea typeface="Arial"/>
                <a:cs typeface="Arial"/>
                <a:sym typeface="Arial"/>
              </a:defRPr>
            </a:lvl1pPr>
            <a:lvl2pPr lvl="1"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2pPr>
            <a:lvl3pPr lvl="2"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3pPr>
            <a:lvl4pPr lvl="3"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4pPr>
            <a:lvl5pPr lvl="4" marR="0" rtl="0" algn="l">
              <a:spcBef>
                <a:spcPts val="529"/>
              </a:spcBef>
              <a:spcAft>
                <a:spcPts val="0"/>
              </a:spcAft>
              <a:buClr>
                <a:srgbClr val="C39E11"/>
              </a:buClr>
              <a:buSzPts val="1454"/>
              <a:buFont typeface="Arial"/>
              <a:buChar char="»"/>
              <a:defRPr b="0" i="0" sz="1454" u="none" cap="none" strike="noStrike">
                <a:solidFill>
                  <a:srgbClr val="C39E11"/>
                </a:solidFill>
                <a:latin typeface="Libre Franklin"/>
                <a:ea typeface="Libre Franklin"/>
                <a:cs typeface="Libre Franklin"/>
                <a:sym typeface="Libre Franklin"/>
              </a:defRPr>
            </a:lvl5pPr>
            <a:lvl6pPr lvl="5"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lvl="6"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lvl="7"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lvl="8"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83" name="Google Shape;83;p54"/>
          <p:cNvSpPr txBox="1"/>
          <p:nvPr>
            <p:ph type="title"/>
          </p:nvPr>
        </p:nvSpPr>
        <p:spPr>
          <a:xfrm>
            <a:off x="353316" y="5871797"/>
            <a:ext cx="11485369" cy="699811"/>
          </a:xfrm>
          <a:prstGeom prst="rect">
            <a:avLst/>
          </a:prstGeom>
          <a:noFill/>
          <a:ln>
            <a:noFill/>
          </a:ln>
        </p:spPr>
        <p:txBody>
          <a:bodyPr anchorCtr="0" anchor="t" bIns="50925" lIns="101850" spcFirstLastPara="1" rIns="101850" wrap="square" tIns="50925">
            <a:spAutoFit/>
          </a:bodyPr>
          <a:lstStyle>
            <a:lvl1pPr lvl="0" algn="l">
              <a:spcBef>
                <a:spcPts val="0"/>
              </a:spcBef>
              <a:spcAft>
                <a:spcPts val="0"/>
              </a:spcAft>
              <a:buClr>
                <a:schemeClr val="dk2"/>
              </a:buClr>
              <a:buSzPts val="3879"/>
              <a:buFont typeface="Arial"/>
              <a:buNone/>
              <a:defRPr sz="387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and Content">
  <p:cSld name="Chart and Content">
    <p:spTree>
      <p:nvGrpSpPr>
        <p:cNvPr id="84" name="Shape 84"/>
        <p:cNvGrpSpPr/>
        <p:nvPr/>
      </p:nvGrpSpPr>
      <p:grpSpPr>
        <a:xfrm>
          <a:off x="0" y="0"/>
          <a:ext cx="0" cy="0"/>
          <a:chOff x="0" y="0"/>
          <a:chExt cx="0" cy="0"/>
        </a:xfrm>
      </p:grpSpPr>
      <p:sp>
        <p:nvSpPr>
          <p:cNvPr id="85" name="Google Shape;85;p55"/>
          <p:cNvSpPr txBox="1"/>
          <p:nvPr>
            <p:ph type="title"/>
          </p:nvPr>
        </p:nvSpPr>
        <p:spPr>
          <a:xfrm>
            <a:off x="8073556" y="2044932"/>
            <a:ext cx="3564263" cy="1147498"/>
          </a:xfrm>
          <a:prstGeom prst="rect">
            <a:avLst/>
          </a:prstGeom>
          <a:noFill/>
          <a:ln>
            <a:noFill/>
          </a:ln>
        </p:spPr>
        <p:txBody>
          <a:bodyPr anchorCtr="0" anchor="t" bIns="50925" lIns="101850" spcFirstLastPara="1" rIns="101850" wrap="square" tIns="50925">
            <a:spAutoFit/>
          </a:bodyPr>
          <a:lstStyle>
            <a:lvl1pPr lvl="0" algn="l">
              <a:spcBef>
                <a:spcPts val="0"/>
              </a:spcBef>
              <a:spcAft>
                <a:spcPts val="0"/>
              </a:spcAft>
              <a:buClr>
                <a:schemeClr val="dk2"/>
              </a:buClr>
              <a:buSzPts val="3394"/>
              <a:buFont typeface="Arial"/>
              <a:buNone/>
              <a:defRPr sz="339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55"/>
          <p:cNvSpPr txBox="1"/>
          <p:nvPr>
            <p:ph idx="1" type="body"/>
          </p:nvPr>
        </p:nvSpPr>
        <p:spPr>
          <a:xfrm>
            <a:off x="8073556" y="3290748"/>
            <a:ext cx="3564263" cy="463268"/>
          </a:xfrm>
          <a:prstGeom prst="rect">
            <a:avLst/>
          </a:prstGeom>
          <a:noFill/>
          <a:ln>
            <a:noFill/>
          </a:ln>
        </p:spPr>
        <p:txBody>
          <a:bodyPr anchorCtr="0" anchor="t" bIns="91425" lIns="91425" spcFirstLastPara="1" rIns="91425" wrap="square" tIns="91425">
            <a:spAutoFit/>
          </a:bodyPr>
          <a:lstStyle>
            <a:lvl1pPr indent="-228600" lvl="0" marL="457200" algn="l">
              <a:lnSpc>
                <a:spcPct val="114000"/>
              </a:lnSpc>
              <a:spcBef>
                <a:spcPts val="529"/>
              </a:spcBef>
              <a:spcAft>
                <a:spcPts val="0"/>
              </a:spcAft>
              <a:buClr>
                <a:schemeClr val="dk1"/>
              </a:buClr>
              <a:buSzPts val="1588"/>
              <a:buNone/>
              <a:defRPr/>
            </a:lvl1pPr>
            <a:lvl2pPr indent="-342900" lvl="1" marL="914400" algn="l">
              <a:lnSpc>
                <a:spcPct val="120000"/>
              </a:lnSpc>
              <a:spcBef>
                <a:spcPts val="529"/>
              </a:spcBef>
              <a:spcAft>
                <a:spcPts val="0"/>
              </a:spcAft>
              <a:buClr>
                <a:schemeClr val="dk1"/>
              </a:buClr>
              <a:buSzPts val="1800"/>
              <a:buChar char="–"/>
              <a:defRPr/>
            </a:lvl2pPr>
            <a:lvl3pPr indent="-342900" lvl="2" marL="1371600" algn="l">
              <a:lnSpc>
                <a:spcPct val="120000"/>
              </a:lnSpc>
              <a:spcBef>
                <a:spcPts val="529"/>
              </a:spcBef>
              <a:spcAft>
                <a:spcPts val="0"/>
              </a:spcAft>
              <a:buClr>
                <a:schemeClr val="dk1"/>
              </a:buClr>
              <a:buSzPts val="1800"/>
              <a:buChar char="•"/>
              <a:defRPr/>
            </a:lvl3pPr>
            <a:lvl4pPr indent="-342900" lvl="3" marL="1828800" algn="l">
              <a:lnSpc>
                <a:spcPct val="120000"/>
              </a:lnSpc>
              <a:spcBef>
                <a:spcPts val="529"/>
              </a:spcBef>
              <a:spcAft>
                <a:spcPts val="0"/>
              </a:spcAft>
              <a:buClr>
                <a:schemeClr val="dk1"/>
              </a:buClr>
              <a:buSzPts val="1800"/>
              <a:buChar char="–"/>
              <a:defRPr/>
            </a:lvl4pPr>
            <a:lvl5pPr indent="-342900" lvl="4" marL="2286000" algn="l">
              <a:spcBef>
                <a:spcPts val="529"/>
              </a:spcBef>
              <a:spcAft>
                <a:spcPts val="0"/>
              </a:spcAft>
              <a:buClr>
                <a:srgbClr val="C39E1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55"/>
          <p:cNvSpPr/>
          <p:nvPr>
            <p:ph idx="2" type="chart"/>
          </p:nvPr>
        </p:nvSpPr>
        <p:spPr>
          <a:xfrm>
            <a:off x="1119910" y="1273270"/>
            <a:ext cx="6055592" cy="4408467"/>
          </a:xfrm>
          <a:prstGeom prst="rect">
            <a:avLst/>
          </a:prstGeom>
          <a:noFill/>
          <a:ln>
            <a:noFill/>
          </a:ln>
        </p:spPr>
        <p:txBody>
          <a:bodyPr anchorCtr="0" anchor="ctr" bIns="91425" lIns="91425" spcFirstLastPara="1" rIns="91425" wrap="square" tIns="91425">
            <a:normAutofit/>
          </a:bodyPr>
          <a:lstStyle>
            <a:lvl1pPr lvl="0" marR="0" rtl="0" algn="ctr">
              <a:lnSpc>
                <a:spcPct val="120000"/>
              </a:lnSpc>
              <a:spcBef>
                <a:spcPts val="529"/>
              </a:spcBef>
              <a:spcAft>
                <a:spcPts val="0"/>
              </a:spcAft>
              <a:buClr>
                <a:schemeClr val="dk1"/>
              </a:buClr>
              <a:buSzPts val="1588"/>
              <a:buFont typeface="Arial"/>
              <a:buNone/>
              <a:defRPr b="0" i="0" sz="1588" u="none" cap="none" strike="noStrike">
                <a:solidFill>
                  <a:schemeClr val="dk1"/>
                </a:solidFill>
                <a:latin typeface="Arial"/>
                <a:ea typeface="Arial"/>
                <a:cs typeface="Arial"/>
                <a:sym typeface="Arial"/>
              </a:defRPr>
            </a:lvl1pPr>
            <a:lvl2pPr lvl="1"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2pPr>
            <a:lvl3pPr lvl="2"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3pPr>
            <a:lvl4pPr lvl="3"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4pPr>
            <a:lvl5pPr lvl="4" marR="0" rtl="0" algn="l">
              <a:spcBef>
                <a:spcPts val="529"/>
              </a:spcBef>
              <a:spcAft>
                <a:spcPts val="0"/>
              </a:spcAft>
              <a:buClr>
                <a:srgbClr val="C39E11"/>
              </a:buClr>
              <a:buSzPts val="1454"/>
              <a:buFont typeface="Arial"/>
              <a:buChar char="»"/>
              <a:defRPr b="0" i="0" sz="1454" u="none" cap="none" strike="noStrike">
                <a:solidFill>
                  <a:srgbClr val="C39E11"/>
                </a:solidFill>
                <a:latin typeface="Libre Franklin"/>
                <a:ea typeface="Libre Franklin"/>
                <a:cs typeface="Libre Franklin"/>
                <a:sym typeface="Libre Franklin"/>
              </a:defRPr>
            </a:lvl5pPr>
            <a:lvl6pPr lvl="5"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lvl="6"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lvl="7"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lvl="8"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88" name="Google Shape;88;p55"/>
          <p:cNvSpPr/>
          <p:nvPr/>
        </p:nvSpPr>
        <p:spPr>
          <a:xfrm>
            <a:off x="0" y="6433168"/>
            <a:ext cx="12192000" cy="4248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89" name="Google Shape;89;p55"/>
          <p:cNvPicPr preferRelativeResize="0"/>
          <p:nvPr/>
        </p:nvPicPr>
        <p:blipFill rotWithShape="1">
          <a:blip r:embed="rId2">
            <a:alphaModFix/>
          </a:blip>
          <a:srcRect b="0" l="0" r="0" t="0"/>
          <a:stretch/>
        </p:blipFill>
        <p:spPr>
          <a:xfrm>
            <a:off x="210392" y="6445727"/>
            <a:ext cx="542167" cy="412273"/>
          </a:xfrm>
          <a:prstGeom prst="rect">
            <a:avLst/>
          </a:prstGeom>
          <a:noFill/>
          <a:ln>
            <a:noFill/>
          </a:ln>
        </p:spPr>
      </p:pic>
      <p:sp>
        <p:nvSpPr>
          <p:cNvPr id="90" name="Google Shape;90;p55"/>
          <p:cNvSpPr txBox="1"/>
          <p:nvPr/>
        </p:nvSpPr>
        <p:spPr>
          <a:xfrm>
            <a:off x="752559" y="6401245"/>
            <a:ext cx="37147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OLORADO </a:t>
            </a: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LIMATE </a:t>
            </a: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ENTER</a:t>
            </a:r>
            <a:endParaRPr/>
          </a:p>
        </p:txBody>
      </p:sp>
      <p:pic>
        <p:nvPicPr>
          <p:cNvPr id="91" name="Google Shape;91;p55"/>
          <p:cNvPicPr preferRelativeResize="0"/>
          <p:nvPr/>
        </p:nvPicPr>
        <p:blipFill rotWithShape="1">
          <a:blip r:embed="rId3">
            <a:alphaModFix/>
          </a:blip>
          <a:srcRect b="0" l="0" r="0" t="0"/>
          <a:stretch/>
        </p:blipFill>
        <p:spPr>
          <a:xfrm>
            <a:off x="11522798" y="6465013"/>
            <a:ext cx="360096" cy="360096"/>
          </a:xfrm>
          <a:prstGeom prst="rect">
            <a:avLst/>
          </a:prstGeom>
          <a:noFill/>
          <a:ln>
            <a:noFill/>
          </a:ln>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Green">
  <p:cSld name="1_Blank Green">
    <p:bg>
      <p:bgPr>
        <a:solidFill>
          <a:schemeClr val="dk2"/>
        </a:solidFill>
      </p:bgPr>
    </p:bg>
    <p:spTree>
      <p:nvGrpSpPr>
        <p:cNvPr id="92" name="Shape 92"/>
        <p:cNvGrpSpPr/>
        <p:nvPr/>
      </p:nvGrpSpPr>
      <p:grpSpPr>
        <a:xfrm>
          <a:off x="0" y="0"/>
          <a:ext cx="0" cy="0"/>
          <a:chOff x="0" y="0"/>
          <a:chExt cx="0" cy="0"/>
        </a:xfrm>
      </p:grpSpPr>
      <p:pic>
        <p:nvPicPr>
          <p:cNvPr id="93" name="Google Shape;93;p56"/>
          <p:cNvPicPr preferRelativeResize="0"/>
          <p:nvPr/>
        </p:nvPicPr>
        <p:blipFill rotWithShape="1">
          <a:blip r:embed="rId2">
            <a:alphaModFix/>
          </a:blip>
          <a:srcRect b="0" l="0" r="0" t="0"/>
          <a:stretch/>
        </p:blipFill>
        <p:spPr>
          <a:xfrm>
            <a:off x="11522798" y="6341855"/>
            <a:ext cx="483254" cy="483254"/>
          </a:xfrm>
          <a:prstGeom prst="rect">
            <a:avLst/>
          </a:prstGeom>
          <a:noFill/>
          <a:ln>
            <a:noFill/>
          </a:ln>
        </p:spPr>
      </p:pic>
      <p:pic>
        <p:nvPicPr>
          <p:cNvPr id="94" name="Google Shape;94;p56"/>
          <p:cNvPicPr preferRelativeResize="0"/>
          <p:nvPr/>
        </p:nvPicPr>
        <p:blipFill rotWithShape="1">
          <a:blip r:embed="rId3">
            <a:alphaModFix/>
          </a:blip>
          <a:srcRect b="0" l="0" r="0" t="0"/>
          <a:stretch/>
        </p:blipFill>
        <p:spPr>
          <a:xfrm>
            <a:off x="136634" y="6341855"/>
            <a:ext cx="441434" cy="483254"/>
          </a:xfrm>
          <a:prstGeom prst="rect">
            <a:avLst/>
          </a:prstGeom>
          <a:noFill/>
          <a:ln>
            <a:noFill/>
          </a:ln>
        </p:spPr>
      </p:pic>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p:cSld name="Blank Green">
    <p:bg>
      <p:bgPr>
        <a:solidFill>
          <a:schemeClr val="dk2"/>
        </a:solidFill>
      </p:bgPr>
    </p:bg>
    <p:spTree>
      <p:nvGrpSpPr>
        <p:cNvPr id="95" name="Shape 95"/>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White">
  <p:cSld name="Closing White">
    <p:spTree>
      <p:nvGrpSpPr>
        <p:cNvPr id="96" name="Shape 96"/>
        <p:cNvGrpSpPr/>
        <p:nvPr/>
      </p:nvGrpSpPr>
      <p:grpSpPr>
        <a:xfrm>
          <a:off x="0" y="0"/>
          <a:ext cx="0" cy="0"/>
          <a:chOff x="0" y="0"/>
          <a:chExt cx="0" cy="0"/>
        </a:xfrm>
      </p:grpSpPr>
      <p:sp>
        <p:nvSpPr>
          <p:cNvPr id="97" name="Google Shape;97;p58"/>
          <p:cNvSpPr txBox="1"/>
          <p:nvPr/>
        </p:nvSpPr>
        <p:spPr>
          <a:xfrm>
            <a:off x="643538" y="3704819"/>
            <a:ext cx="11083635" cy="977650"/>
          </a:xfrm>
          <a:prstGeom prst="rect">
            <a:avLst/>
          </a:prstGeom>
          <a:noFill/>
          <a:ln>
            <a:noFill/>
          </a:ln>
        </p:spPr>
        <p:txBody>
          <a:bodyPr anchorCtr="0" anchor="b" bIns="80675" lIns="80675" spcFirstLastPara="1" rIns="80675" wrap="square" tIns="80675">
            <a:spAutoFit/>
          </a:bodyPr>
          <a:lstStyle/>
          <a:p>
            <a:pPr indent="0" lvl="0" marL="0" marR="0" rtl="0" algn="l">
              <a:spcBef>
                <a:spcPts val="0"/>
              </a:spcBef>
              <a:spcAft>
                <a:spcPts val="0"/>
              </a:spcAft>
              <a:buClr>
                <a:srgbClr val="1E4D2B"/>
              </a:buClr>
              <a:buSzPts val="5294"/>
              <a:buFont typeface="Arial"/>
              <a:buNone/>
            </a:pPr>
            <a:r>
              <a:rPr lang="en-US" sz="5294">
                <a:solidFill>
                  <a:srgbClr val="1E4D2B"/>
                </a:solidFill>
                <a:latin typeface="Arial"/>
                <a:ea typeface="Arial"/>
                <a:cs typeface="Arial"/>
                <a:sym typeface="Arial"/>
              </a:rPr>
              <a:t>Thank you</a:t>
            </a:r>
            <a:endParaRPr/>
          </a:p>
        </p:txBody>
      </p:sp>
      <p:cxnSp>
        <p:nvCxnSpPr>
          <p:cNvPr id="98" name="Google Shape;98;p58"/>
          <p:cNvCxnSpPr/>
          <p:nvPr/>
        </p:nvCxnSpPr>
        <p:spPr>
          <a:xfrm>
            <a:off x="778009" y="5237957"/>
            <a:ext cx="803998" cy="0"/>
          </a:xfrm>
          <a:prstGeom prst="straightConnector1">
            <a:avLst/>
          </a:prstGeom>
          <a:noFill/>
          <a:ln cap="flat" cmpd="sng" w="28575">
            <a:solidFill>
              <a:schemeClr val="lt2"/>
            </a:solidFill>
            <a:prstDash val="solid"/>
            <a:round/>
            <a:headEnd len="sm" w="sm" type="none"/>
            <a:tailEnd len="sm" w="sm" type="none"/>
          </a:ln>
        </p:spPr>
      </p:cxnSp>
      <p:pic>
        <p:nvPicPr>
          <p:cNvPr id="99" name="Google Shape;99;p58"/>
          <p:cNvPicPr preferRelativeResize="0"/>
          <p:nvPr/>
        </p:nvPicPr>
        <p:blipFill rotWithShape="1">
          <a:blip r:embed="rId2">
            <a:alphaModFix/>
          </a:blip>
          <a:srcRect b="0" l="0" r="0" t="0"/>
          <a:stretch/>
        </p:blipFill>
        <p:spPr>
          <a:xfrm>
            <a:off x="1" y="5869122"/>
            <a:ext cx="2627586" cy="988877"/>
          </a:xfrm>
          <a:prstGeom prst="rect">
            <a:avLst/>
          </a:prstGeom>
          <a:noFill/>
          <a:ln>
            <a:noFill/>
          </a:ln>
        </p:spPr>
      </p:pic>
      <p:pic>
        <p:nvPicPr>
          <p:cNvPr id="100" name="Google Shape;100;p58"/>
          <p:cNvPicPr preferRelativeResize="0"/>
          <p:nvPr/>
        </p:nvPicPr>
        <p:blipFill rotWithShape="1">
          <a:blip r:embed="rId3">
            <a:alphaModFix/>
          </a:blip>
          <a:srcRect b="0" l="0" r="0" t="0"/>
          <a:stretch/>
        </p:blipFill>
        <p:spPr>
          <a:xfrm>
            <a:off x="6541008" y="5516880"/>
            <a:ext cx="5650992" cy="1341120"/>
          </a:xfrm>
          <a:prstGeom prst="rect">
            <a:avLst/>
          </a:prstGeom>
          <a:noFill/>
          <a:ln>
            <a:noFill/>
          </a:ln>
        </p:spPr>
      </p:pic>
      <p:pic>
        <p:nvPicPr>
          <p:cNvPr id="101" name="Google Shape;101;p58"/>
          <p:cNvPicPr preferRelativeResize="0"/>
          <p:nvPr/>
        </p:nvPicPr>
        <p:blipFill rotWithShape="1">
          <a:blip r:embed="rId4">
            <a:alphaModFix/>
          </a:blip>
          <a:srcRect b="0" l="0" r="0" t="0"/>
          <a:stretch/>
        </p:blipFill>
        <p:spPr>
          <a:xfrm>
            <a:off x="2730937" y="6096000"/>
            <a:ext cx="281122" cy="281122"/>
          </a:xfrm>
          <a:prstGeom prst="rect">
            <a:avLst/>
          </a:prstGeom>
          <a:noFill/>
          <a:ln>
            <a:noFill/>
          </a:ln>
        </p:spPr>
      </p:pic>
      <p:pic>
        <p:nvPicPr>
          <p:cNvPr id="102" name="Google Shape;102;p58"/>
          <p:cNvPicPr preferRelativeResize="0"/>
          <p:nvPr/>
        </p:nvPicPr>
        <p:blipFill rotWithShape="1">
          <a:blip r:embed="rId5">
            <a:alphaModFix/>
          </a:blip>
          <a:srcRect b="0" l="0" r="0" t="0"/>
          <a:stretch/>
        </p:blipFill>
        <p:spPr>
          <a:xfrm>
            <a:off x="2730937" y="6484883"/>
            <a:ext cx="284130" cy="284130"/>
          </a:xfrm>
          <a:prstGeom prst="rect">
            <a:avLst/>
          </a:prstGeom>
          <a:noFill/>
          <a:ln>
            <a:noFill/>
          </a:ln>
        </p:spPr>
      </p:pic>
      <p:sp>
        <p:nvSpPr>
          <p:cNvPr id="103" name="Google Shape;103;p58"/>
          <p:cNvSpPr txBox="1"/>
          <p:nvPr/>
        </p:nvSpPr>
        <p:spPr>
          <a:xfrm>
            <a:off x="3015067" y="6442282"/>
            <a:ext cx="191751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59595B"/>
                </a:solidFill>
                <a:latin typeface="Arial"/>
                <a:ea typeface="Arial"/>
                <a:cs typeface="Arial"/>
                <a:sym typeface="Arial"/>
              </a:rPr>
              <a:t>@ColoradoClimate</a:t>
            </a:r>
            <a:endParaRPr sz="1600">
              <a:solidFill>
                <a:srgbClr val="59595B"/>
              </a:solidFill>
              <a:latin typeface="Arial"/>
              <a:ea typeface="Arial"/>
              <a:cs typeface="Arial"/>
              <a:sym typeface="Arial"/>
            </a:endParaRPr>
          </a:p>
        </p:txBody>
      </p:sp>
      <p:sp>
        <p:nvSpPr>
          <p:cNvPr id="104" name="Google Shape;104;p58"/>
          <p:cNvSpPr txBox="1"/>
          <p:nvPr/>
        </p:nvSpPr>
        <p:spPr>
          <a:xfrm>
            <a:off x="3012059" y="6061671"/>
            <a:ext cx="321915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59595B"/>
                </a:solidFill>
                <a:latin typeface="Arial"/>
                <a:ea typeface="Arial"/>
                <a:cs typeface="Arial"/>
                <a:sym typeface="Arial"/>
              </a:rPr>
              <a:t>facebook.com/ColoradoClimateCenter</a:t>
            </a:r>
            <a:endParaRPr sz="1400">
              <a:solidFill>
                <a:srgbClr val="59595B"/>
              </a:solidFill>
              <a:latin typeface="Arial"/>
              <a:ea typeface="Arial"/>
              <a:cs typeface="Arial"/>
              <a:sym typeface="Aria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Green Bar">
  <p:cSld name="Photo and Green Bar">
    <p:spTree>
      <p:nvGrpSpPr>
        <p:cNvPr id="20" name="Shape 20"/>
        <p:cNvGrpSpPr/>
        <p:nvPr/>
      </p:nvGrpSpPr>
      <p:grpSpPr>
        <a:xfrm>
          <a:off x="0" y="0"/>
          <a:ext cx="0" cy="0"/>
          <a:chOff x="0" y="0"/>
          <a:chExt cx="0" cy="0"/>
        </a:xfrm>
      </p:grpSpPr>
      <p:sp>
        <p:nvSpPr>
          <p:cNvPr id="21" name="Google Shape;21;p42"/>
          <p:cNvSpPr/>
          <p:nvPr>
            <p:ph idx="2" type="pic"/>
          </p:nvPr>
        </p:nvSpPr>
        <p:spPr>
          <a:xfrm>
            <a:off x="0" y="0"/>
            <a:ext cx="8068235" cy="6858000"/>
          </a:xfrm>
          <a:prstGeom prst="rect">
            <a:avLst/>
          </a:prstGeom>
          <a:noFill/>
          <a:ln>
            <a:noFill/>
          </a:ln>
        </p:spPr>
        <p:txBody>
          <a:bodyPr anchorCtr="0" anchor="ctr" bIns="91425" lIns="91425" spcFirstLastPara="1" rIns="91425" wrap="square" tIns="91425">
            <a:noAutofit/>
          </a:bodyPr>
          <a:lstStyle>
            <a:lvl1pPr lvl="0" marR="0" rtl="0" algn="ctr">
              <a:lnSpc>
                <a:spcPct val="120000"/>
              </a:lnSpc>
              <a:spcBef>
                <a:spcPts val="529"/>
              </a:spcBef>
              <a:spcAft>
                <a:spcPts val="0"/>
              </a:spcAft>
              <a:buClr>
                <a:schemeClr val="dk1"/>
              </a:buClr>
              <a:buSzPts val="1588"/>
              <a:buFont typeface="Arial"/>
              <a:buNone/>
              <a:defRPr b="0" i="0" sz="1588" u="none" cap="none" strike="noStrike">
                <a:solidFill>
                  <a:schemeClr val="dk1"/>
                </a:solidFill>
                <a:latin typeface="Arial"/>
                <a:ea typeface="Arial"/>
                <a:cs typeface="Arial"/>
                <a:sym typeface="Arial"/>
              </a:defRPr>
            </a:lvl1pPr>
            <a:lvl2pPr lvl="1"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2pPr>
            <a:lvl3pPr lvl="2"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3pPr>
            <a:lvl4pPr lvl="3"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4pPr>
            <a:lvl5pPr lvl="4" marR="0" rtl="0" algn="l">
              <a:spcBef>
                <a:spcPts val="529"/>
              </a:spcBef>
              <a:spcAft>
                <a:spcPts val="0"/>
              </a:spcAft>
              <a:buClr>
                <a:srgbClr val="C39E11"/>
              </a:buClr>
              <a:buSzPts val="1454"/>
              <a:buFont typeface="Arial"/>
              <a:buChar char="»"/>
              <a:defRPr b="0" i="0" sz="1454" u="none" cap="none" strike="noStrike">
                <a:solidFill>
                  <a:srgbClr val="C39E11"/>
                </a:solidFill>
                <a:latin typeface="Libre Franklin"/>
                <a:ea typeface="Libre Franklin"/>
                <a:cs typeface="Libre Franklin"/>
                <a:sym typeface="Libre Franklin"/>
              </a:defRPr>
            </a:lvl5pPr>
            <a:lvl6pPr lvl="5"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lvl="6"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lvl="7"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lvl="8"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22" name="Google Shape;22;p42"/>
          <p:cNvSpPr/>
          <p:nvPr/>
        </p:nvSpPr>
        <p:spPr>
          <a:xfrm>
            <a:off x="8068235" y="0"/>
            <a:ext cx="4123765"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765" u="none" cap="none" strike="noStrike">
              <a:solidFill>
                <a:srgbClr val="FFFFFF"/>
              </a:solidFill>
              <a:latin typeface="Arial"/>
              <a:ea typeface="Arial"/>
              <a:cs typeface="Arial"/>
              <a:sym typeface="Arial"/>
            </a:endParaRPr>
          </a:p>
        </p:txBody>
      </p:sp>
      <p:sp>
        <p:nvSpPr>
          <p:cNvPr id="23" name="Google Shape;23;p42"/>
          <p:cNvSpPr txBox="1"/>
          <p:nvPr>
            <p:ph type="title"/>
          </p:nvPr>
        </p:nvSpPr>
        <p:spPr>
          <a:xfrm>
            <a:off x="8435788" y="2495589"/>
            <a:ext cx="3388659" cy="483085"/>
          </a:xfrm>
          <a:prstGeom prst="rect">
            <a:avLst/>
          </a:prstGeom>
          <a:noFill/>
          <a:ln>
            <a:noFill/>
          </a:ln>
        </p:spPr>
        <p:txBody>
          <a:bodyPr anchorCtr="0" anchor="b" bIns="50925" lIns="101850" spcFirstLastPara="1" rIns="101850" wrap="square" tIns="50925">
            <a:spAutoFit/>
          </a:bodyPr>
          <a:lstStyle>
            <a:lvl1pPr lvl="0" algn="ctr">
              <a:spcBef>
                <a:spcPts val="0"/>
              </a:spcBef>
              <a:spcAft>
                <a:spcPts val="0"/>
              </a:spcAft>
              <a:buClr>
                <a:schemeClr val="lt1"/>
              </a:buClr>
              <a:buSzPts val="2471"/>
              <a:buFont typeface="Arial"/>
              <a:buNone/>
              <a:defRPr b="0" sz="247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2"/>
          <p:cNvSpPr txBox="1"/>
          <p:nvPr>
            <p:ph idx="1" type="body"/>
          </p:nvPr>
        </p:nvSpPr>
        <p:spPr>
          <a:xfrm>
            <a:off x="8435788" y="3429000"/>
            <a:ext cx="3388659" cy="463268"/>
          </a:xfrm>
          <a:prstGeom prst="rect">
            <a:avLst/>
          </a:prstGeom>
          <a:noFill/>
          <a:ln>
            <a:noFill/>
          </a:ln>
        </p:spPr>
        <p:txBody>
          <a:bodyPr anchorCtr="0" anchor="t" bIns="91425" lIns="91425" spcFirstLastPara="1" rIns="91425" wrap="square" tIns="91425">
            <a:spAutoFit/>
          </a:bodyPr>
          <a:lstStyle>
            <a:lvl1pPr indent="-228600" lvl="0" marL="457200" algn="ctr">
              <a:lnSpc>
                <a:spcPct val="114000"/>
              </a:lnSpc>
              <a:spcBef>
                <a:spcPts val="529"/>
              </a:spcBef>
              <a:spcAft>
                <a:spcPts val="0"/>
              </a:spcAft>
              <a:buClr>
                <a:schemeClr val="lt1"/>
              </a:buClr>
              <a:buSzPts val="1588"/>
              <a:buNone/>
              <a:defRPr>
                <a:solidFill>
                  <a:schemeClr val="lt1"/>
                </a:solidFill>
              </a:defRPr>
            </a:lvl1pPr>
            <a:lvl2pPr indent="-342900" lvl="1" marL="914400" algn="l">
              <a:lnSpc>
                <a:spcPct val="120000"/>
              </a:lnSpc>
              <a:spcBef>
                <a:spcPts val="529"/>
              </a:spcBef>
              <a:spcAft>
                <a:spcPts val="0"/>
              </a:spcAft>
              <a:buClr>
                <a:schemeClr val="dk1"/>
              </a:buClr>
              <a:buSzPts val="1800"/>
              <a:buChar char="–"/>
              <a:defRPr/>
            </a:lvl2pPr>
            <a:lvl3pPr indent="-342900" lvl="2" marL="1371600" algn="l">
              <a:lnSpc>
                <a:spcPct val="120000"/>
              </a:lnSpc>
              <a:spcBef>
                <a:spcPts val="529"/>
              </a:spcBef>
              <a:spcAft>
                <a:spcPts val="0"/>
              </a:spcAft>
              <a:buClr>
                <a:schemeClr val="dk1"/>
              </a:buClr>
              <a:buSzPts val="1800"/>
              <a:buChar char="•"/>
              <a:defRPr/>
            </a:lvl3pPr>
            <a:lvl4pPr indent="-342900" lvl="3" marL="1828800" algn="l">
              <a:lnSpc>
                <a:spcPct val="120000"/>
              </a:lnSpc>
              <a:spcBef>
                <a:spcPts val="529"/>
              </a:spcBef>
              <a:spcAft>
                <a:spcPts val="0"/>
              </a:spcAft>
              <a:buClr>
                <a:schemeClr val="dk1"/>
              </a:buClr>
              <a:buSzPts val="1800"/>
              <a:buChar char="–"/>
              <a:defRPr/>
            </a:lvl4pPr>
            <a:lvl5pPr indent="-342900" lvl="4" marL="2286000" algn="l">
              <a:spcBef>
                <a:spcPts val="529"/>
              </a:spcBef>
              <a:spcAft>
                <a:spcPts val="0"/>
              </a:spcAft>
              <a:buClr>
                <a:srgbClr val="C39E1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5" name="Google Shape;25;p42"/>
          <p:cNvPicPr preferRelativeResize="0"/>
          <p:nvPr/>
        </p:nvPicPr>
        <p:blipFill rotWithShape="1">
          <a:blip r:embed="rId2">
            <a:alphaModFix/>
          </a:blip>
          <a:srcRect b="0" l="0" r="0" t="0"/>
          <a:stretch/>
        </p:blipFill>
        <p:spPr>
          <a:xfrm>
            <a:off x="11410955" y="6130744"/>
            <a:ext cx="431421" cy="431421"/>
          </a:xfrm>
          <a:prstGeom prst="rect">
            <a:avLst/>
          </a:prstGeom>
          <a:noFill/>
          <a:ln>
            <a:noFill/>
          </a:ln>
        </p:spPr>
      </p:pic>
      <p:pic>
        <p:nvPicPr>
          <p:cNvPr id="26" name="Google Shape;26;p42"/>
          <p:cNvPicPr preferRelativeResize="0"/>
          <p:nvPr/>
        </p:nvPicPr>
        <p:blipFill rotWithShape="1">
          <a:blip r:embed="rId3">
            <a:alphaModFix/>
          </a:blip>
          <a:srcRect b="0" l="0" r="0" t="0"/>
          <a:stretch/>
        </p:blipFill>
        <p:spPr>
          <a:xfrm>
            <a:off x="10989502" y="0"/>
            <a:ext cx="1202498" cy="914400"/>
          </a:xfrm>
          <a:prstGeom prst="rect">
            <a:avLst/>
          </a:prstGeom>
          <a:noFill/>
          <a:ln>
            <a:noFill/>
          </a:ln>
        </p:spPr>
      </p:pic>
      <p:sp>
        <p:nvSpPr>
          <p:cNvPr id="27" name="Google Shape;27;p42"/>
          <p:cNvSpPr txBox="1"/>
          <p:nvPr/>
        </p:nvSpPr>
        <p:spPr>
          <a:xfrm>
            <a:off x="10642599" y="0"/>
            <a:ext cx="1549401"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rgbClr val="F4F7D8"/>
                </a:solidFill>
                <a:latin typeface="Arial"/>
                <a:ea typeface="Arial"/>
                <a:cs typeface="Arial"/>
                <a:sym typeface="Arial"/>
              </a:rPr>
              <a:t>COLORADO </a:t>
            </a:r>
            <a:endParaRPr/>
          </a:p>
          <a:p>
            <a:pPr indent="0" lvl="0" marL="0" marR="0" rtl="0" algn="r">
              <a:spcBef>
                <a:spcPts val="0"/>
              </a:spcBef>
              <a:spcAft>
                <a:spcPts val="0"/>
              </a:spcAft>
              <a:buNone/>
            </a:pPr>
            <a:r>
              <a:rPr b="0" i="0" lang="en-US" sz="1400" u="none" cap="none" strike="noStrike">
                <a:solidFill>
                  <a:srgbClr val="F4F7D8"/>
                </a:solidFill>
                <a:latin typeface="Arial"/>
                <a:ea typeface="Arial"/>
                <a:cs typeface="Arial"/>
                <a:sym typeface="Arial"/>
              </a:rPr>
              <a:t>CLIMATE </a:t>
            </a:r>
            <a:endParaRPr/>
          </a:p>
          <a:p>
            <a:pPr indent="0" lvl="0" marL="0" marR="0" rtl="0" algn="r">
              <a:spcBef>
                <a:spcPts val="0"/>
              </a:spcBef>
              <a:spcAft>
                <a:spcPts val="0"/>
              </a:spcAft>
              <a:buNone/>
            </a:pPr>
            <a:r>
              <a:rPr b="0" i="0" lang="en-US" sz="1400" u="none" cap="none" strike="noStrike">
                <a:solidFill>
                  <a:srgbClr val="F4F7D8"/>
                </a:solidFill>
                <a:latin typeface="Arial"/>
                <a:ea typeface="Arial"/>
                <a:cs typeface="Arial"/>
                <a:sym typeface="Arial"/>
              </a:rPr>
              <a:t>CENTER</a:t>
            </a: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Footer">
  <p:cSld name="Blank Footer">
    <p:spTree>
      <p:nvGrpSpPr>
        <p:cNvPr id="28" name="Shape 28"/>
        <p:cNvGrpSpPr/>
        <p:nvPr/>
      </p:nvGrpSpPr>
      <p:grpSpPr>
        <a:xfrm>
          <a:off x="0" y="0"/>
          <a:ext cx="0" cy="0"/>
          <a:chOff x="0" y="0"/>
          <a:chExt cx="0" cy="0"/>
        </a:xfrm>
      </p:grpSpPr>
      <p:sp>
        <p:nvSpPr>
          <p:cNvPr id="29" name="Google Shape;29;p43"/>
          <p:cNvSpPr/>
          <p:nvPr/>
        </p:nvSpPr>
        <p:spPr>
          <a:xfrm>
            <a:off x="0" y="6433168"/>
            <a:ext cx="12192000" cy="4248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pic>
        <p:nvPicPr>
          <p:cNvPr id="30" name="Google Shape;30;p43"/>
          <p:cNvPicPr preferRelativeResize="0"/>
          <p:nvPr/>
        </p:nvPicPr>
        <p:blipFill rotWithShape="1">
          <a:blip r:embed="rId2">
            <a:alphaModFix/>
          </a:blip>
          <a:srcRect b="0" l="0" r="0" t="0"/>
          <a:stretch/>
        </p:blipFill>
        <p:spPr>
          <a:xfrm>
            <a:off x="210392" y="6445727"/>
            <a:ext cx="542167" cy="412273"/>
          </a:xfrm>
          <a:prstGeom prst="rect">
            <a:avLst/>
          </a:prstGeom>
          <a:noFill/>
          <a:ln>
            <a:noFill/>
          </a:ln>
        </p:spPr>
      </p:pic>
      <p:sp>
        <p:nvSpPr>
          <p:cNvPr id="31" name="Google Shape;31;p43"/>
          <p:cNvSpPr txBox="1"/>
          <p:nvPr/>
        </p:nvSpPr>
        <p:spPr>
          <a:xfrm>
            <a:off x="752559" y="6401245"/>
            <a:ext cx="37147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rgbClr val="F4F7D8"/>
                </a:solidFill>
                <a:latin typeface="Arial"/>
                <a:ea typeface="Arial"/>
                <a:cs typeface="Arial"/>
                <a:sym typeface="Arial"/>
              </a:rPr>
              <a:t>C</a:t>
            </a:r>
            <a:r>
              <a:rPr b="0" i="0" lang="en-US" sz="1800" u="none" cap="none" strike="noStrike">
                <a:solidFill>
                  <a:srgbClr val="F4F7D8"/>
                </a:solidFill>
                <a:latin typeface="Arial"/>
                <a:ea typeface="Arial"/>
                <a:cs typeface="Arial"/>
                <a:sym typeface="Arial"/>
              </a:rPr>
              <a:t>OLORADO </a:t>
            </a:r>
            <a:r>
              <a:rPr b="0" i="0" lang="en-US" sz="2000" u="none" cap="none" strike="noStrike">
                <a:solidFill>
                  <a:srgbClr val="F4F7D8"/>
                </a:solidFill>
                <a:latin typeface="Arial"/>
                <a:ea typeface="Arial"/>
                <a:cs typeface="Arial"/>
                <a:sym typeface="Arial"/>
              </a:rPr>
              <a:t>C</a:t>
            </a:r>
            <a:r>
              <a:rPr b="0" i="0" lang="en-US" sz="1800" u="none" cap="none" strike="noStrike">
                <a:solidFill>
                  <a:srgbClr val="F4F7D8"/>
                </a:solidFill>
                <a:latin typeface="Arial"/>
                <a:ea typeface="Arial"/>
                <a:cs typeface="Arial"/>
                <a:sym typeface="Arial"/>
              </a:rPr>
              <a:t>LIMATE </a:t>
            </a:r>
            <a:r>
              <a:rPr b="0" i="0" lang="en-US" sz="2000" u="none" cap="none" strike="noStrike">
                <a:solidFill>
                  <a:srgbClr val="F4F7D8"/>
                </a:solidFill>
                <a:latin typeface="Arial"/>
                <a:ea typeface="Arial"/>
                <a:cs typeface="Arial"/>
                <a:sym typeface="Arial"/>
              </a:rPr>
              <a:t>C</a:t>
            </a:r>
            <a:r>
              <a:rPr b="0" i="0" lang="en-US" sz="1800" u="none" cap="none" strike="noStrike">
                <a:solidFill>
                  <a:srgbClr val="F4F7D8"/>
                </a:solidFill>
                <a:latin typeface="Arial"/>
                <a:ea typeface="Arial"/>
                <a:cs typeface="Arial"/>
                <a:sym typeface="Arial"/>
              </a:rPr>
              <a:t>ENTER</a:t>
            </a:r>
            <a:endParaRPr/>
          </a:p>
        </p:txBody>
      </p:sp>
      <p:pic>
        <p:nvPicPr>
          <p:cNvPr id="32" name="Google Shape;32;p43"/>
          <p:cNvPicPr preferRelativeResize="0"/>
          <p:nvPr/>
        </p:nvPicPr>
        <p:blipFill rotWithShape="1">
          <a:blip r:embed="rId3">
            <a:alphaModFix/>
          </a:blip>
          <a:srcRect b="0" l="0" r="0" t="0"/>
          <a:stretch/>
        </p:blipFill>
        <p:spPr>
          <a:xfrm>
            <a:off x="11522798" y="6465013"/>
            <a:ext cx="360096" cy="360096"/>
          </a:xfrm>
          <a:prstGeom prst="rect">
            <a:avLst/>
          </a:prstGeom>
          <a:noFill/>
          <a:ln>
            <a:noFill/>
          </a:ln>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p:cSld name="Blank White">
    <p:spTree>
      <p:nvGrpSpPr>
        <p:cNvPr id="33" name="Shape 33"/>
        <p:cNvGrpSpPr/>
        <p:nvPr/>
      </p:nvGrpSpPr>
      <p:grpSpPr>
        <a:xfrm>
          <a:off x="0" y="0"/>
          <a:ext cx="0" cy="0"/>
          <a:chOff x="0" y="0"/>
          <a:chExt cx="0" cy="0"/>
        </a:xfrm>
      </p:grpSpPr>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45"/>
          <p:cNvSpPr txBox="1"/>
          <p:nvPr>
            <p:ph type="title"/>
          </p:nvPr>
        </p:nvSpPr>
        <p:spPr>
          <a:xfrm>
            <a:off x="554184" y="776988"/>
            <a:ext cx="11083635" cy="917944"/>
          </a:xfrm>
          <a:prstGeom prst="rect">
            <a:avLst/>
          </a:prstGeom>
          <a:noFill/>
          <a:ln>
            <a:noFill/>
          </a:ln>
        </p:spPr>
        <p:txBody>
          <a:bodyPr anchorCtr="0" anchor="b" bIns="91425" lIns="91425" spcFirstLastPara="1" rIns="91425" wrap="square" tIns="91425">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5"/>
          <p:cNvSpPr/>
          <p:nvPr/>
        </p:nvSpPr>
        <p:spPr>
          <a:xfrm>
            <a:off x="0" y="6433168"/>
            <a:ext cx="12192000" cy="4248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37" name="Google Shape;37;p45"/>
          <p:cNvPicPr preferRelativeResize="0"/>
          <p:nvPr/>
        </p:nvPicPr>
        <p:blipFill rotWithShape="1">
          <a:blip r:embed="rId2">
            <a:alphaModFix/>
          </a:blip>
          <a:srcRect b="0" l="0" r="0" t="0"/>
          <a:stretch/>
        </p:blipFill>
        <p:spPr>
          <a:xfrm>
            <a:off x="210392" y="6445727"/>
            <a:ext cx="542167" cy="412273"/>
          </a:xfrm>
          <a:prstGeom prst="rect">
            <a:avLst/>
          </a:prstGeom>
          <a:noFill/>
          <a:ln>
            <a:noFill/>
          </a:ln>
        </p:spPr>
      </p:pic>
      <p:sp>
        <p:nvSpPr>
          <p:cNvPr id="38" name="Google Shape;38;p45"/>
          <p:cNvSpPr txBox="1"/>
          <p:nvPr/>
        </p:nvSpPr>
        <p:spPr>
          <a:xfrm>
            <a:off x="752559" y="6401245"/>
            <a:ext cx="37147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OLORADO </a:t>
            </a: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LIMATE </a:t>
            </a: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ENTER</a:t>
            </a:r>
            <a:endParaRPr/>
          </a:p>
        </p:txBody>
      </p:sp>
      <p:pic>
        <p:nvPicPr>
          <p:cNvPr id="39" name="Google Shape;39;p45"/>
          <p:cNvPicPr preferRelativeResize="0"/>
          <p:nvPr/>
        </p:nvPicPr>
        <p:blipFill rotWithShape="1">
          <a:blip r:embed="rId3">
            <a:alphaModFix/>
          </a:blip>
          <a:srcRect b="0" l="0" r="0" t="0"/>
          <a:stretch/>
        </p:blipFill>
        <p:spPr>
          <a:xfrm>
            <a:off x="11522798" y="6465013"/>
            <a:ext cx="360096" cy="360096"/>
          </a:xfrm>
          <a:prstGeom prst="rect">
            <a:avLst/>
          </a:prstGeom>
          <a:noFill/>
          <a:ln>
            <a:noFill/>
          </a:ln>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 name="Shape 40"/>
        <p:cNvGrpSpPr/>
        <p:nvPr/>
      </p:nvGrpSpPr>
      <p:grpSpPr>
        <a:xfrm>
          <a:off x="0" y="0"/>
          <a:ext cx="0" cy="0"/>
          <a:chOff x="0" y="0"/>
          <a:chExt cx="0" cy="0"/>
        </a:xfrm>
      </p:grpSpPr>
      <p:sp>
        <p:nvSpPr>
          <p:cNvPr id="41" name="Google Shape;41;p46"/>
          <p:cNvSpPr txBox="1"/>
          <p:nvPr>
            <p:ph type="title"/>
          </p:nvPr>
        </p:nvSpPr>
        <p:spPr>
          <a:xfrm>
            <a:off x="554184" y="776988"/>
            <a:ext cx="11083635" cy="917944"/>
          </a:xfrm>
          <a:prstGeom prst="rect">
            <a:avLst/>
          </a:prstGeom>
          <a:noFill/>
          <a:ln>
            <a:noFill/>
          </a:ln>
        </p:spPr>
        <p:txBody>
          <a:bodyPr anchorCtr="0" anchor="b" bIns="91425" lIns="91425" spcFirstLastPara="1" rIns="91425" wrap="square" tIns="91425">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6"/>
          <p:cNvSpPr txBox="1"/>
          <p:nvPr>
            <p:ph idx="1" type="body"/>
          </p:nvPr>
        </p:nvSpPr>
        <p:spPr>
          <a:xfrm>
            <a:off x="554184" y="2195191"/>
            <a:ext cx="11083635" cy="1778428"/>
          </a:xfrm>
          <a:prstGeom prst="rect">
            <a:avLst/>
          </a:prstGeom>
          <a:noFill/>
          <a:ln>
            <a:noFill/>
          </a:ln>
        </p:spPr>
        <p:txBody>
          <a:bodyPr anchorCtr="0" anchor="t" bIns="91425" lIns="91425" spcFirstLastPara="1" rIns="91425" wrap="square" tIns="91425">
            <a:spAutoFit/>
          </a:bodyPr>
          <a:lstStyle>
            <a:lvl1pPr indent="-329438" lvl="0" marL="457200" algn="l">
              <a:lnSpc>
                <a:spcPct val="120000"/>
              </a:lnSpc>
              <a:spcBef>
                <a:spcPts val="529"/>
              </a:spcBef>
              <a:spcAft>
                <a:spcPts val="0"/>
              </a:spcAft>
              <a:buClr>
                <a:schemeClr val="dk1"/>
              </a:buClr>
              <a:buSzPts val="1588"/>
              <a:buChar char="•"/>
              <a:defRPr>
                <a:solidFill>
                  <a:schemeClr val="dk1"/>
                </a:solidFill>
              </a:defRPr>
            </a:lvl1pPr>
            <a:lvl2pPr indent="-318262" lvl="1" marL="914400" algn="l">
              <a:lnSpc>
                <a:spcPct val="120000"/>
              </a:lnSpc>
              <a:spcBef>
                <a:spcPts val="529"/>
              </a:spcBef>
              <a:spcAft>
                <a:spcPts val="0"/>
              </a:spcAft>
              <a:buClr>
                <a:schemeClr val="dk1"/>
              </a:buClr>
              <a:buSzPts val="1412"/>
              <a:buChar char="–"/>
              <a:defRPr>
                <a:solidFill>
                  <a:schemeClr val="dk1"/>
                </a:solidFill>
              </a:defRPr>
            </a:lvl2pPr>
            <a:lvl3pPr indent="-318261" lvl="2" marL="1371600" algn="l">
              <a:lnSpc>
                <a:spcPct val="120000"/>
              </a:lnSpc>
              <a:spcBef>
                <a:spcPts val="529"/>
              </a:spcBef>
              <a:spcAft>
                <a:spcPts val="0"/>
              </a:spcAft>
              <a:buClr>
                <a:schemeClr val="dk1"/>
              </a:buClr>
              <a:buSzPts val="1412"/>
              <a:buChar char="•"/>
              <a:defRPr>
                <a:solidFill>
                  <a:schemeClr val="dk1"/>
                </a:solidFill>
              </a:defRPr>
            </a:lvl3pPr>
            <a:lvl4pPr indent="-318261" lvl="3" marL="1828800" algn="l">
              <a:lnSpc>
                <a:spcPct val="120000"/>
              </a:lnSpc>
              <a:spcBef>
                <a:spcPts val="529"/>
              </a:spcBef>
              <a:spcAft>
                <a:spcPts val="0"/>
              </a:spcAft>
              <a:buClr>
                <a:schemeClr val="dk1"/>
              </a:buClr>
              <a:buSzPts val="1412"/>
              <a:buChar char="–"/>
              <a:defRPr>
                <a:solidFill>
                  <a:schemeClr val="dk1"/>
                </a:solidFill>
              </a:defRPr>
            </a:lvl4pPr>
            <a:lvl5pPr indent="-320929" lvl="4" marL="2286000" algn="l">
              <a:spcBef>
                <a:spcPts val="529"/>
              </a:spcBef>
              <a:spcAft>
                <a:spcPts val="0"/>
              </a:spcAft>
              <a:buClr>
                <a:schemeClr val="dk1"/>
              </a:buClr>
              <a:buSzPts val="1454"/>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 name="Google Shape;43;p46"/>
          <p:cNvSpPr/>
          <p:nvPr/>
        </p:nvSpPr>
        <p:spPr>
          <a:xfrm>
            <a:off x="0" y="6433168"/>
            <a:ext cx="12192000" cy="4248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44" name="Google Shape;44;p46"/>
          <p:cNvPicPr preferRelativeResize="0"/>
          <p:nvPr/>
        </p:nvPicPr>
        <p:blipFill rotWithShape="1">
          <a:blip r:embed="rId2">
            <a:alphaModFix/>
          </a:blip>
          <a:srcRect b="0" l="0" r="0" t="0"/>
          <a:stretch/>
        </p:blipFill>
        <p:spPr>
          <a:xfrm>
            <a:off x="210392" y="6445727"/>
            <a:ext cx="542167" cy="412273"/>
          </a:xfrm>
          <a:prstGeom prst="rect">
            <a:avLst/>
          </a:prstGeom>
          <a:noFill/>
          <a:ln>
            <a:noFill/>
          </a:ln>
        </p:spPr>
      </p:pic>
      <p:sp>
        <p:nvSpPr>
          <p:cNvPr id="45" name="Google Shape;45;p46"/>
          <p:cNvSpPr txBox="1"/>
          <p:nvPr/>
        </p:nvSpPr>
        <p:spPr>
          <a:xfrm>
            <a:off x="752559" y="6401245"/>
            <a:ext cx="37147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OLORADO </a:t>
            </a: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LIMATE </a:t>
            </a:r>
            <a:r>
              <a:rPr lang="en-US" sz="2000">
                <a:solidFill>
                  <a:srgbClr val="F4F7D8"/>
                </a:solidFill>
                <a:latin typeface="Arial"/>
                <a:ea typeface="Arial"/>
                <a:cs typeface="Arial"/>
                <a:sym typeface="Arial"/>
              </a:rPr>
              <a:t>C</a:t>
            </a:r>
            <a:r>
              <a:rPr lang="en-US" sz="1800">
                <a:solidFill>
                  <a:srgbClr val="F4F7D8"/>
                </a:solidFill>
                <a:latin typeface="Arial"/>
                <a:ea typeface="Arial"/>
                <a:cs typeface="Arial"/>
                <a:sym typeface="Arial"/>
              </a:rPr>
              <a:t>ENTER</a:t>
            </a:r>
            <a:endParaRPr/>
          </a:p>
        </p:txBody>
      </p:sp>
      <p:pic>
        <p:nvPicPr>
          <p:cNvPr id="46" name="Google Shape;46;p46"/>
          <p:cNvPicPr preferRelativeResize="0"/>
          <p:nvPr/>
        </p:nvPicPr>
        <p:blipFill rotWithShape="1">
          <a:blip r:embed="rId3">
            <a:alphaModFix/>
          </a:blip>
          <a:srcRect b="0" l="0" r="0" t="0"/>
          <a:stretch/>
        </p:blipFill>
        <p:spPr>
          <a:xfrm>
            <a:off x="11522798" y="6465013"/>
            <a:ext cx="360096" cy="360096"/>
          </a:xfrm>
          <a:prstGeom prst="rect">
            <a:avLst/>
          </a:prstGeom>
          <a:noFill/>
          <a:ln>
            <a:noFill/>
          </a:ln>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Green Ram">
  <p:cSld name="Closing Green Ram">
    <p:bg>
      <p:bgPr>
        <a:solidFill>
          <a:schemeClr val="dk2"/>
        </a:solidFill>
      </p:bgPr>
    </p:bg>
    <p:spTree>
      <p:nvGrpSpPr>
        <p:cNvPr id="47" name="Shape 47"/>
        <p:cNvGrpSpPr/>
        <p:nvPr/>
      </p:nvGrpSpPr>
      <p:grpSpPr>
        <a:xfrm>
          <a:off x="0" y="0"/>
          <a:ext cx="0" cy="0"/>
          <a:chOff x="0" y="0"/>
          <a:chExt cx="0" cy="0"/>
        </a:xfrm>
      </p:grpSpPr>
      <p:sp>
        <p:nvSpPr>
          <p:cNvPr id="48" name="Google Shape;48;p47"/>
          <p:cNvSpPr txBox="1"/>
          <p:nvPr/>
        </p:nvSpPr>
        <p:spPr>
          <a:xfrm>
            <a:off x="643538" y="3705195"/>
            <a:ext cx="11083635" cy="977650"/>
          </a:xfrm>
          <a:prstGeom prst="rect">
            <a:avLst/>
          </a:prstGeom>
          <a:noFill/>
          <a:ln>
            <a:noFill/>
          </a:ln>
        </p:spPr>
        <p:txBody>
          <a:bodyPr anchorCtr="0" anchor="b" bIns="80675" lIns="80675" spcFirstLastPara="1" rIns="80675" wrap="square" tIns="80675">
            <a:spAutoFit/>
          </a:bodyPr>
          <a:lstStyle/>
          <a:p>
            <a:pPr indent="0" lvl="0" marL="0" marR="0" rtl="0" algn="l">
              <a:spcBef>
                <a:spcPts val="0"/>
              </a:spcBef>
              <a:spcAft>
                <a:spcPts val="0"/>
              </a:spcAft>
              <a:buClr>
                <a:srgbClr val="FFFFFF"/>
              </a:buClr>
              <a:buSzPts val="5294"/>
              <a:buFont typeface="Arial"/>
              <a:buNone/>
            </a:pPr>
            <a:r>
              <a:rPr lang="en-US" sz="5294">
                <a:solidFill>
                  <a:srgbClr val="FFFFFF"/>
                </a:solidFill>
                <a:latin typeface="Arial"/>
                <a:ea typeface="Arial"/>
                <a:cs typeface="Arial"/>
                <a:sym typeface="Arial"/>
              </a:rPr>
              <a:t>Thank you!</a:t>
            </a:r>
            <a:endParaRPr/>
          </a:p>
        </p:txBody>
      </p:sp>
      <p:cxnSp>
        <p:nvCxnSpPr>
          <p:cNvPr id="49" name="Google Shape;49;p47"/>
          <p:cNvCxnSpPr/>
          <p:nvPr/>
        </p:nvCxnSpPr>
        <p:spPr>
          <a:xfrm>
            <a:off x="778009" y="5238334"/>
            <a:ext cx="803998" cy="0"/>
          </a:xfrm>
          <a:prstGeom prst="straightConnector1">
            <a:avLst/>
          </a:prstGeom>
          <a:noFill/>
          <a:ln cap="flat" cmpd="sng" w="28575">
            <a:solidFill>
              <a:schemeClr val="lt2"/>
            </a:solidFill>
            <a:prstDash val="solid"/>
            <a:round/>
            <a:headEnd len="sm" w="sm" type="none"/>
            <a:tailEnd len="sm" w="sm" type="none"/>
          </a:ln>
        </p:spPr>
      </p:cxnSp>
      <p:pic>
        <p:nvPicPr>
          <p:cNvPr id="50" name="Google Shape;50;p47"/>
          <p:cNvPicPr preferRelativeResize="0"/>
          <p:nvPr/>
        </p:nvPicPr>
        <p:blipFill rotWithShape="1">
          <a:blip r:embed="rId2">
            <a:alphaModFix amt="8000"/>
          </a:blip>
          <a:srcRect b="6932" l="0" r="30639" t="14710"/>
          <a:stretch/>
        </p:blipFill>
        <p:spPr>
          <a:xfrm>
            <a:off x="6121337" y="-1"/>
            <a:ext cx="6070663" cy="6858001"/>
          </a:xfrm>
          <a:prstGeom prst="rect">
            <a:avLst/>
          </a:prstGeom>
          <a:noFill/>
          <a:ln>
            <a:noFill/>
          </a:ln>
        </p:spPr>
      </p:pic>
      <p:pic>
        <p:nvPicPr>
          <p:cNvPr id="51" name="Google Shape;51;p47"/>
          <p:cNvPicPr preferRelativeResize="0"/>
          <p:nvPr/>
        </p:nvPicPr>
        <p:blipFill rotWithShape="1">
          <a:blip r:embed="rId3">
            <a:alphaModFix/>
          </a:blip>
          <a:srcRect b="0" l="0" r="0" t="0"/>
          <a:stretch/>
        </p:blipFill>
        <p:spPr>
          <a:xfrm>
            <a:off x="-1" y="0"/>
            <a:ext cx="2994053" cy="2276728"/>
          </a:xfrm>
          <a:prstGeom prst="rect">
            <a:avLst/>
          </a:prstGeom>
          <a:noFill/>
          <a:ln>
            <a:noFill/>
          </a:ln>
        </p:spPr>
      </p:pic>
      <p:pic>
        <p:nvPicPr>
          <p:cNvPr id="52" name="Google Shape;52;p47"/>
          <p:cNvPicPr preferRelativeResize="0"/>
          <p:nvPr/>
        </p:nvPicPr>
        <p:blipFill rotWithShape="1">
          <a:blip r:embed="rId4">
            <a:alphaModFix/>
          </a:blip>
          <a:srcRect b="0" l="0" r="0" t="0"/>
          <a:stretch/>
        </p:blipFill>
        <p:spPr>
          <a:xfrm>
            <a:off x="1" y="5869122"/>
            <a:ext cx="2627586" cy="988877"/>
          </a:xfrm>
          <a:prstGeom prst="rect">
            <a:avLst/>
          </a:prstGeom>
          <a:noFill/>
          <a:ln>
            <a:noFill/>
          </a:ln>
        </p:spPr>
      </p:pic>
      <p:pic>
        <p:nvPicPr>
          <p:cNvPr id="53" name="Google Shape;53;p47"/>
          <p:cNvPicPr preferRelativeResize="0"/>
          <p:nvPr/>
        </p:nvPicPr>
        <p:blipFill rotWithShape="1">
          <a:blip r:embed="rId5">
            <a:alphaModFix/>
          </a:blip>
          <a:srcRect b="0" l="0" r="0" t="0"/>
          <a:stretch/>
        </p:blipFill>
        <p:spPr>
          <a:xfrm>
            <a:off x="6700783" y="5516880"/>
            <a:ext cx="5650992" cy="1341120"/>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een">
  <p:cSld name="Section Green">
    <p:bg>
      <p:bgPr>
        <a:solidFill>
          <a:schemeClr val="dk2"/>
        </a:solidFill>
      </p:bgPr>
    </p:bg>
    <p:spTree>
      <p:nvGrpSpPr>
        <p:cNvPr id="54" name="Shape 54"/>
        <p:cNvGrpSpPr/>
        <p:nvPr/>
      </p:nvGrpSpPr>
      <p:grpSpPr>
        <a:xfrm>
          <a:off x="0" y="0"/>
          <a:ext cx="0" cy="0"/>
          <a:chOff x="0" y="0"/>
          <a:chExt cx="0" cy="0"/>
        </a:xfrm>
      </p:grpSpPr>
      <p:sp>
        <p:nvSpPr>
          <p:cNvPr id="55" name="Google Shape;55;p48"/>
          <p:cNvSpPr txBox="1"/>
          <p:nvPr>
            <p:ph type="title"/>
          </p:nvPr>
        </p:nvSpPr>
        <p:spPr>
          <a:xfrm>
            <a:off x="3039996" y="2448265"/>
            <a:ext cx="8597823" cy="917944"/>
          </a:xfrm>
          <a:prstGeom prst="rect">
            <a:avLst/>
          </a:prstGeom>
          <a:noFill/>
          <a:ln>
            <a:noFill/>
          </a:ln>
        </p:spPr>
        <p:txBody>
          <a:bodyPr anchorCtr="0" anchor="b" bIns="91425" lIns="91425" spcFirstLastPara="1" rIns="91425" wrap="square" tIns="91425">
            <a:spAutoFit/>
          </a:bodyPr>
          <a:lstStyle>
            <a:lvl1pPr lvl="0" algn="l">
              <a:spcBef>
                <a:spcPts val="0"/>
              </a:spcBef>
              <a:spcAft>
                <a:spcPts val="0"/>
              </a:spcAft>
              <a:buClr>
                <a:schemeClr val="lt1"/>
              </a:buClr>
              <a:buSzPts val="4765"/>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8"/>
          <p:cNvSpPr txBox="1"/>
          <p:nvPr>
            <p:ph idx="1" type="body"/>
          </p:nvPr>
        </p:nvSpPr>
        <p:spPr>
          <a:xfrm>
            <a:off x="3039996" y="3866468"/>
            <a:ext cx="8597823" cy="477888"/>
          </a:xfrm>
          <a:prstGeom prst="rect">
            <a:avLst/>
          </a:prstGeom>
          <a:noFill/>
          <a:ln>
            <a:noFill/>
          </a:ln>
        </p:spPr>
        <p:txBody>
          <a:bodyPr anchorCtr="0" anchor="t" bIns="91425" lIns="91425" spcFirstLastPara="1" rIns="91425" wrap="square" tIns="91425">
            <a:spAutoFit/>
          </a:bodyPr>
          <a:lstStyle>
            <a:lvl1pPr indent="-228600" lvl="0" marL="457200" algn="l">
              <a:lnSpc>
                <a:spcPct val="120000"/>
              </a:lnSpc>
              <a:spcBef>
                <a:spcPts val="529"/>
              </a:spcBef>
              <a:spcAft>
                <a:spcPts val="0"/>
              </a:spcAft>
              <a:buClr>
                <a:schemeClr val="lt1"/>
              </a:buClr>
              <a:buSzPts val="1588"/>
              <a:buNone/>
              <a:defRPr>
                <a:solidFill>
                  <a:schemeClr val="lt1"/>
                </a:solidFill>
              </a:defRPr>
            </a:lvl1pPr>
            <a:lvl2pPr indent="-342900" lvl="1" marL="914400" algn="l">
              <a:lnSpc>
                <a:spcPct val="120000"/>
              </a:lnSpc>
              <a:spcBef>
                <a:spcPts val="529"/>
              </a:spcBef>
              <a:spcAft>
                <a:spcPts val="0"/>
              </a:spcAft>
              <a:buClr>
                <a:schemeClr val="lt1"/>
              </a:buClr>
              <a:buSzPts val="1800"/>
              <a:buChar char="–"/>
              <a:defRPr/>
            </a:lvl2pPr>
            <a:lvl3pPr indent="-342900" lvl="2" marL="1371600" algn="l">
              <a:lnSpc>
                <a:spcPct val="120000"/>
              </a:lnSpc>
              <a:spcBef>
                <a:spcPts val="529"/>
              </a:spcBef>
              <a:spcAft>
                <a:spcPts val="0"/>
              </a:spcAft>
              <a:buClr>
                <a:schemeClr val="lt1"/>
              </a:buClr>
              <a:buSzPts val="1800"/>
              <a:buChar char="•"/>
              <a:defRPr/>
            </a:lvl3pPr>
            <a:lvl4pPr indent="-342900" lvl="3" marL="1828800" algn="l">
              <a:lnSpc>
                <a:spcPct val="120000"/>
              </a:lnSpc>
              <a:spcBef>
                <a:spcPts val="529"/>
              </a:spcBef>
              <a:spcAft>
                <a:spcPts val="0"/>
              </a:spcAft>
              <a:buClr>
                <a:schemeClr val="lt1"/>
              </a:buClr>
              <a:buSzPts val="1800"/>
              <a:buChar char="–"/>
              <a:defRPr/>
            </a:lvl4pPr>
            <a:lvl5pPr indent="-342900" lvl="4" marL="2286000" algn="l">
              <a:spcBef>
                <a:spcPts val="529"/>
              </a:spcBef>
              <a:spcAft>
                <a:spcPts val="0"/>
              </a:spcAft>
              <a:buClr>
                <a:srgbClr val="C39E1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pic>
        <p:nvPicPr>
          <p:cNvPr id="57" name="Google Shape;57;p48"/>
          <p:cNvPicPr preferRelativeResize="0"/>
          <p:nvPr/>
        </p:nvPicPr>
        <p:blipFill rotWithShape="1">
          <a:blip r:embed="rId2">
            <a:alphaModFix/>
          </a:blip>
          <a:srcRect b="11533" l="79831" r="0" t="28562"/>
          <a:stretch/>
        </p:blipFill>
        <p:spPr>
          <a:xfrm>
            <a:off x="0" y="0"/>
            <a:ext cx="2270234" cy="6858000"/>
          </a:xfrm>
          <a:prstGeom prst="rect">
            <a:avLst/>
          </a:prstGeom>
          <a:noFill/>
          <a:ln>
            <a:noFill/>
          </a:ln>
        </p:spPr>
      </p:pic>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hite">
  <p:cSld name="Section White">
    <p:spTree>
      <p:nvGrpSpPr>
        <p:cNvPr id="58" name="Shape 58"/>
        <p:cNvGrpSpPr/>
        <p:nvPr/>
      </p:nvGrpSpPr>
      <p:grpSpPr>
        <a:xfrm>
          <a:off x="0" y="0"/>
          <a:ext cx="0" cy="0"/>
          <a:chOff x="0" y="0"/>
          <a:chExt cx="0" cy="0"/>
        </a:xfrm>
      </p:grpSpPr>
      <p:sp>
        <p:nvSpPr>
          <p:cNvPr id="59" name="Google Shape;59;p49"/>
          <p:cNvSpPr txBox="1"/>
          <p:nvPr>
            <p:ph type="title"/>
          </p:nvPr>
        </p:nvSpPr>
        <p:spPr>
          <a:xfrm>
            <a:off x="3039996" y="2448265"/>
            <a:ext cx="8597823" cy="917944"/>
          </a:xfrm>
          <a:prstGeom prst="rect">
            <a:avLst/>
          </a:prstGeom>
          <a:noFill/>
          <a:ln>
            <a:noFill/>
          </a:ln>
        </p:spPr>
        <p:txBody>
          <a:bodyPr anchorCtr="0" anchor="b" bIns="91425" lIns="91425" spcFirstLastPara="1" rIns="91425" wrap="square" tIns="91425">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9"/>
          <p:cNvSpPr txBox="1"/>
          <p:nvPr>
            <p:ph idx="1" type="body"/>
          </p:nvPr>
        </p:nvSpPr>
        <p:spPr>
          <a:xfrm>
            <a:off x="3039996" y="3866468"/>
            <a:ext cx="8597823" cy="477888"/>
          </a:xfrm>
          <a:prstGeom prst="rect">
            <a:avLst/>
          </a:prstGeom>
          <a:noFill/>
          <a:ln>
            <a:noFill/>
          </a:ln>
        </p:spPr>
        <p:txBody>
          <a:bodyPr anchorCtr="0" anchor="t" bIns="91425" lIns="91425" spcFirstLastPara="1" rIns="91425" wrap="square" tIns="91425">
            <a:spAutoFit/>
          </a:bodyPr>
          <a:lstStyle>
            <a:lvl1pPr indent="-228600" lvl="0" marL="457200" algn="l">
              <a:lnSpc>
                <a:spcPct val="120000"/>
              </a:lnSpc>
              <a:spcBef>
                <a:spcPts val="529"/>
              </a:spcBef>
              <a:spcAft>
                <a:spcPts val="0"/>
              </a:spcAft>
              <a:buClr>
                <a:schemeClr val="dk1"/>
              </a:buClr>
              <a:buSzPts val="1588"/>
              <a:buNone/>
              <a:defRPr/>
            </a:lvl1pPr>
            <a:lvl2pPr indent="-342900" lvl="1" marL="914400" algn="l">
              <a:lnSpc>
                <a:spcPct val="120000"/>
              </a:lnSpc>
              <a:spcBef>
                <a:spcPts val="529"/>
              </a:spcBef>
              <a:spcAft>
                <a:spcPts val="0"/>
              </a:spcAft>
              <a:buClr>
                <a:schemeClr val="dk1"/>
              </a:buClr>
              <a:buSzPts val="1800"/>
              <a:buChar char="–"/>
              <a:defRPr/>
            </a:lvl2pPr>
            <a:lvl3pPr indent="-342900" lvl="2" marL="1371600" algn="l">
              <a:lnSpc>
                <a:spcPct val="120000"/>
              </a:lnSpc>
              <a:spcBef>
                <a:spcPts val="529"/>
              </a:spcBef>
              <a:spcAft>
                <a:spcPts val="0"/>
              </a:spcAft>
              <a:buClr>
                <a:schemeClr val="dk1"/>
              </a:buClr>
              <a:buSzPts val="1800"/>
              <a:buChar char="•"/>
              <a:defRPr/>
            </a:lvl3pPr>
            <a:lvl4pPr indent="-342900" lvl="3" marL="1828800" algn="l">
              <a:lnSpc>
                <a:spcPct val="120000"/>
              </a:lnSpc>
              <a:spcBef>
                <a:spcPts val="529"/>
              </a:spcBef>
              <a:spcAft>
                <a:spcPts val="0"/>
              </a:spcAft>
              <a:buClr>
                <a:schemeClr val="dk1"/>
              </a:buClr>
              <a:buSzPts val="1800"/>
              <a:buChar char="–"/>
              <a:defRPr/>
            </a:lvl4pPr>
            <a:lvl5pPr indent="-342900" lvl="4" marL="2286000" algn="l">
              <a:spcBef>
                <a:spcPts val="529"/>
              </a:spcBef>
              <a:spcAft>
                <a:spcPts val="0"/>
              </a:spcAft>
              <a:buClr>
                <a:srgbClr val="C39E1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61" name="Google Shape;61;p49"/>
          <p:cNvPicPr preferRelativeResize="0"/>
          <p:nvPr/>
        </p:nvPicPr>
        <p:blipFill rotWithShape="1">
          <a:blip r:embed="rId2">
            <a:alphaModFix/>
          </a:blip>
          <a:srcRect b="11533" l="79831" r="0" t="28562"/>
          <a:stretch/>
        </p:blipFill>
        <p:spPr>
          <a:xfrm>
            <a:off x="0" y="1"/>
            <a:ext cx="2270235" cy="6858000"/>
          </a:xfrm>
          <a:prstGeom prst="rect">
            <a:avLst/>
          </a:prstGeom>
          <a:noFill/>
          <a:ln>
            <a:noFill/>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554184" y="776988"/>
            <a:ext cx="11083635" cy="917944"/>
          </a:xfrm>
          <a:prstGeom prst="rect">
            <a:avLst/>
          </a:prstGeom>
          <a:noFill/>
          <a:ln>
            <a:noFill/>
          </a:ln>
        </p:spPr>
        <p:txBody>
          <a:bodyPr anchorCtr="0" anchor="b" bIns="91425" lIns="91425" spcFirstLastPara="1" rIns="91425" wrap="square" tIns="91425">
            <a:spAutoFit/>
          </a:bodyPr>
          <a:lstStyle>
            <a:lvl1pPr lvl="0" marR="0" rtl="0" algn="l">
              <a:spcBef>
                <a:spcPts val="0"/>
              </a:spcBef>
              <a:spcAft>
                <a:spcPts val="0"/>
              </a:spcAft>
              <a:buClr>
                <a:schemeClr val="dk2"/>
              </a:buClr>
              <a:buSzPts val="4765"/>
              <a:buFont typeface="Arial"/>
              <a:buNone/>
              <a:defRPr b="0" i="0" sz="4765"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0"/>
          <p:cNvSpPr txBox="1"/>
          <p:nvPr>
            <p:ph idx="1" type="body"/>
          </p:nvPr>
        </p:nvSpPr>
        <p:spPr>
          <a:xfrm>
            <a:off x="554183" y="2195191"/>
            <a:ext cx="11083635" cy="2729254"/>
          </a:xfrm>
          <a:prstGeom prst="rect">
            <a:avLst/>
          </a:prstGeom>
          <a:noFill/>
          <a:ln>
            <a:noFill/>
          </a:ln>
        </p:spPr>
        <p:txBody>
          <a:bodyPr anchorCtr="0" anchor="t" bIns="91425" lIns="91425" spcFirstLastPara="1" rIns="91425" wrap="square" tIns="91425">
            <a:spAutoFit/>
          </a:bodyPr>
          <a:lstStyle>
            <a:lvl1pPr indent="-329438" lvl="0" marL="457200" marR="0" rtl="0" algn="l">
              <a:lnSpc>
                <a:spcPct val="120000"/>
              </a:lnSpc>
              <a:spcBef>
                <a:spcPts val="529"/>
              </a:spcBef>
              <a:spcAft>
                <a:spcPts val="0"/>
              </a:spcAft>
              <a:buClr>
                <a:schemeClr val="dk1"/>
              </a:buClr>
              <a:buSzPts val="1588"/>
              <a:buFont typeface="Arial"/>
              <a:buChar char="•"/>
              <a:defRPr b="0" i="0" sz="1588" u="none" cap="none" strike="noStrike">
                <a:solidFill>
                  <a:schemeClr val="dk1"/>
                </a:solidFill>
                <a:latin typeface="Arial"/>
                <a:ea typeface="Arial"/>
                <a:cs typeface="Arial"/>
                <a:sym typeface="Arial"/>
              </a:defRPr>
            </a:lvl1pPr>
            <a:lvl2pPr indent="-318262" lvl="1" marL="914400"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2pPr>
            <a:lvl3pPr indent="-318261" lvl="2" marL="1371600"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3pPr>
            <a:lvl4pPr indent="-318261" lvl="3" marL="1828800" marR="0" rtl="0" algn="l">
              <a:lnSpc>
                <a:spcPct val="120000"/>
              </a:lnSpc>
              <a:spcBef>
                <a:spcPts val="529"/>
              </a:spcBef>
              <a:spcAft>
                <a:spcPts val="0"/>
              </a:spcAft>
              <a:buClr>
                <a:schemeClr val="dk1"/>
              </a:buClr>
              <a:buSzPts val="1412"/>
              <a:buFont typeface="Arial"/>
              <a:buChar char="–"/>
              <a:defRPr b="0" i="0" sz="1412" u="none" cap="none" strike="noStrike">
                <a:solidFill>
                  <a:schemeClr val="dk1"/>
                </a:solidFill>
                <a:latin typeface="Arial"/>
                <a:ea typeface="Arial"/>
                <a:cs typeface="Arial"/>
                <a:sym typeface="Arial"/>
              </a:defRPr>
            </a:lvl4pPr>
            <a:lvl5pPr indent="-320929" lvl="4" marL="2286000" marR="0" rtl="0" algn="l">
              <a:spcBef>
                <a:spcPts val="529"/>
              </a:spcBef>
              <a:spcAft>
                <a:spcPts val="0"/>
              </a:spcAft>
              <a:buClr>
                <a:srgbClr val="C39E11"/>
              </a:buClr>
              <a:buSzPts val="1454"/>
              <a:buFont typeface="Arial"/>
              <a:buChar char="»"/>
              <a:defRPr b="0" i="0" sz="1454" u="none" cap="none" strike="noStrike">
                <a:solidFill>
                  <a:srgbClr val="C39E11"/>
                </a:solidFill>
                <a:latin typeface="Libre Franklin"/>
                <a:ea typeface="Libre Franklin"/>
                <a:cs typeface="Libre Franklin"/>
                <a:sym typeface="Libre Franklin"/>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gif"/><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7.gif"/><Relationship Id="rId4" Type="http://schemas.openxmlformats.org/officeDocument/2006/relationships/image" Target="../media/image3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https://www.weather.gov/media/abq/Briefings/2021MonsoonOutlook.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ph idx="1" type="body"/>
          </p:nvPr>
        </p:nvSpPr>
        <p:spPr>
          <a:xfrm>
            <a:off x="540369" y="1965389"/>
            <a:ext cx="9858499" cy="1814086"/>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lt1"/>
              </a:buClr>
              <a:buSzPts val="5200"/>
              <a:buNone/>
            </a:pPr>
            <a:r>
              <a:rPr lang="en-US"/>
              <a:t>Colorado Climate Center – </a:t>
            </a:r>
            <a:r>
              <a:rPr i="1" lang="en-US"/>
              <a:t>WATF Climate Update</a:t>
            </a:r>
            <a:endParaRPr/>
          </a:p>
        </p:txBody>
      </p:sp>
      <p:sp>
        <p:nvSpPr>
          <p:cNvPr id="110" name="Google Shape;110;p1"/>
          <p:cNvSpPr txBox="1"/>
          <p:nvPr>
            <p:ph idx="2" type="body"/>
          </p:nvPr>
        </p:nvSpPr>
        <p:spPr>
          <a:xfrm>
            <a:off x="540369" y="4293995"/>
            <a:ext cx="11083500" cy="1287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lt1"/>
              </a:buClr>
              <a:buSzPts val="1800"/>
              <a:buNone/>
            </a:pPr>
            <a:r>
              <a:rPr b="1" lang="en-US" sz="1800"/>
              <a:t>Becky Bolinger,  Assistant State Climatologist</a:t>
            </a:r>
            <a:endParaRPr/>
          </a:p>
          <a:p>
            <a:pPr indent="0" lvl="0" marL="0" rtl="0" algn="l">
              <a:lnSpc>
                <a:spcPct val="100000"/>
              </a:lnSpc>
              <a:spcBef>
                <a:spcPts val="1058"/>
              </a:spcBef>
              <a:spcAft>
                <a:spcPts val="0"/>
              </a:spcAft>
              <a:buClr>
                <a:schemeClr val="lt1"/>
              </a:buClr>
              <a:buSzPts val="1800"/>
              <a:buNone/>
            </a:pPr>
            <a:r>
              <a:rPr b="1" lang="en-US" sz="1800"/>
              <a:t>Water Availability Task Force</a:t>
            </a:r>
            <a:endParaRPr/>
          </a:p>
          <a:p>
            <a:pPr indent="0" lvl="0" marL="0" rtl="0" algn="l">
              <a:lnSpc>
                <a:spcPct val="100000"/>
              </a:lnSpc>
              <a:spcBef>
                <a:spcPts val="1058"/>
              </a:spcBef>
              <a:spcAft>
                <a:spcPts val="0"/>
              </a:spcAft>
              <a:buClr>
                <a:schemeClr val="lt1"/>
              </a:buClr>
              <a:buSzPts val="1800"/>
              <a:buNone/>
            </a:pPr>
            <a:r>
              <a:rPr b="1" lang="en-US" sz="1800"/>
              <a:t>June 24</a:t>
            </a:r>
            <a:r>
              <a:rPr b="1" lang="en-US" sz="1800"/>
              <a:t>, 2021</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0"/>
          <p:cNvPicPr preferRelativeResize="0"/>
          <p:nvPr/>
        </p:nvPicPr>
        <p:blipFill>
          <a:blip r:embed="rId3">
            <a:alphaModFix/>
          </a:blip>
          <a:stretch>
            <a:fillRect/>
          </a:stretch>
        </p:blipFill>
        <p:spPr>
          <a:xfrm>
            <a:off x="1764275" y="0"/>
            <a:ext cx="8325026" cy="6432974"/>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e1f4264eb4_0_52"/>
          <p:cNvSpPr txBox="1"/>
          <p:nvPr>
            <p:ph type="title"/>
          </p:nvPr>
        </p:nvSpPr>
        <p:spPr>
          <a:xfrm>
            <a:off x="375009" y="80413"/>
            <a:ext cx="11083500" cy="918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US"/>
              <a:t>Evaporative Demand</a:t>
            </a:r>
            <a:endParaRPr/>
          </a:p>
        </p:txBody>
      </p:sp>
      <p:pic>
        <p:nvPicPr>
          <p:cNvPr id="174" name="Google Shape;174;ge1f4264eb4_0_52"/>
          <p:cNvPicPr preferRelativeResize="0"/>
          <p:nvPr/>
        </p:nvPicPr>
        <p:blipFill>
          <a:blip r:embed="rId3">
            <a:alphaModFix/>
          </a:blip>
          <a:stretch>
            <a:fillRect/>
          </a:stretch>
        </p:blipFill>
        <p:spPr>
          <a:xfrm>
            <a:off x="95825" y="932363"/>
            <a:ext cx="5443062" cy="5443062"/>
          </a:xfrm>
          <a:prstGeom prst="rect">
            <a:avLst/>
          </a:prstGeom>
          <a:noFill/>
          <a:ln>
            <a:noFill/>
          </a:ln>
        </p:spPr>
      </p:pic>
      <p:pic>
        <p:nvPicPr>
          <p:cNvPr id="175" name="Google Shape;175;ge1f4264eb4_0_52"/>
          <p:cNvPicPr preferRelativeResize="0"/>
          <p:nvPr/>
        </p:nvPicPr>
        <p:blipFill rotWithShape="1">
          <a:blip r:embed="rId4">
            <a:alphaModFix/>
          </a:blip>
          <a:srcRect b="0" l="14332" r="0" t="0"/>
          <a:stretch/>
        </p:blipFill>
        <p:spPr>
          <a:xfrm>
            <a:off x="4961900" y="932375"/>
            <a:ext cx="4663099" cy="5443049"/>
          </a:xfrm>
          <a:prstGeom prst="rect">
            <a:avLst/>
          </a:prstGeom>
          <a:noFill/>
          <a:ln>
            <a:noFill/>
          </a:ln>
        </p:spPr>
      </p:pic>
      <p:sp>
        <p:nvSpPr>
          <p:cNvPr id="176" name="Google Shape;176;ge1f4264eb4_0_52"/>
          <p:cNvSpPr txBox="1"/>
          <p:nvPr/>
        </p:nvSpPr>
        <p:spPr>
          <a:xfrm>
            <a:off x="9018225" y="59752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https://psl.noaa.gov/eddi/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11"/>
          <p:cNvPicPr preferRelativeResize="0"/>
          <p:nvPr/>
        </p:nvPicPr>
        <p:blipFill>
          <a:blip r:embed="rId3">
            <a:alphaModFix/>
          </a:blip>
          <a:stretch>
            <a:fillRect/>
          </a:stretch>
        </p:blipFill>
        <p:spPr>
          <a:xfrm>
            <a:off x="152400" y="152400"/>
            <a:ext cx="6262224" cy="4694876"/>
          </a:xfrm>
          <a:prstGeom prst="rect">
            <a:avLst/>
          </a:prstGeom>
          <a:noFill/>
          <a:ln>
            <a:noFill/>
          </a:ln>
        </p:spPr>
      </p:pic>
      <p:pic>
        <p:nvPicPr>
          <p:cNvPr id="182" name="Google Shape;182;p11"/>
          <p:cNvPicPr preferRelativeResize="0"/>
          <p:nvPr/>
        </p:nvPicPr>
        <p:blipFill>
          <a:blip r:embed="rId4">
            <a:alphaModFix/>
          </a:blip>
          <a:stretch>
            <a:fillRect/>
          </a:stretch>
        </p:blipFill>
        <p:spPr>
          <a:xfrm>
            <a:off x="6510424" y="2029625"/>
            <a:ext cx="5472576" cy="4102868"/>
          </a:xfrm>
          <a:prstGeom prst="rect">
            <a:avLst/>
          </a:prstGeom>
          <a:noFill/>
          <a:ln>
            <a:noFill/>
          </a:ln>
        </p:spPr>
      </p:pic>
      <p:sp>
        <p:nvSpPr>
          <p:cNvPr id="183" name="Google Shape;183;p11"/>
          <p:cNvSpPr txBox="1"/>
          <p:nvPr/>
        </p:nvSpPr>
        <p:spPr>
          <a:xfrm>
            <a:off x="84900" y="5726025"/>
            <a:ext cx="60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https://coagmet.colostate.edu/station/oth01_main.html</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ge1f4264eb4_0_64"/>
          <p:cNvPicPr preferRelativeResize="0"/>
          <p:nvPr/>
        </p:nvPicPr>
        <p:blipFill>
          <a:blip r:embed="rId3">
            <a:alphaModFix/>
          </a:blip>
          <a:stretch>
            <a:fillRect/>
          </a:stretch>
        </p:blipFill>
        <p:spPr>
          <a:xfrm>
            <a:off x="152400" y="152400"/>
            <a:ext cx="6515775" cy="4884975"/>
          </a:xfrm>
          <a:prstGeom prst="rect">
            <a:avLst/>
          </a:prstGeom>
          <a:noFill/>
          <a:ln>
            <a:noFill/>
          </a:ln>
        </p:spPr>
      </p:pic>
      <p:pic>
        <p:nvPicPr>
          <p:cNvPr id="190" name="Google Shape;190;ge1f4264eb4_0_64"/>
          <p:cNvPicPr preferRelativeResize="0"/>
          <p:nvPr/>
        </p:nvPicPr>
        <p:blipFill>
          <a:blip r:embed="rId4">
            <a:alphaModFix/>
          </a:blip>
          <a:stretch>
            <a:fillRect/>
          </a:stretch>
        </p:blipFill>
        <p:spPr>
          <a:xfrm>
            <a:off x="6612725" y="2189825"/>
            <a:ext cx="5408001" cy="4054451"/>
          </a:xfrm>
          <a:prstGeom prst="rect">
            <a:avLst/>
          </a:prstGeom>
          <a:noFill/>
          <a:ln>
            <a:noFill/>
          </a:ln>
        </p:spPr>
      </p:pic>
      <p:sp>
        <p:nvSpPr>
          <p:cNvPr id="191" name="Google Shape;191;ge1f4264eb4_0_64"/>
          <p:cNvSpPr txBox="1"/>
          <p:nvPr/>
        </p:nvSpPr>
        <p:spPr>
          <a:xfrm>
            <a:off x="84900" y="5726025"/>
            <a:ext cx="60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https://coagmet.colostate.edu/station/avn01_main.html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e1f4264eb4_0_70"/>
          <p:cNvPicPr preferRelativeResize="0"/>
          <p:nvPr/>
        </p:nvPicPr>
        <p:blipFill>
          <a:blip r:embed="rId3">
            <a:alphaModFix/>
          </a:blip>
          <a:stretch>
            <a:fillRect/>
          </a:stretch>
        </p:blipFill>
        <p:spPr>
          <a:xfrm>
            <a:off x="803275" y="76950"/>
            <a:ext cx="8101724" cy="6262225"/>
          </a:xfrm>
          <a:prstGeom prst="rect">
            <a:avLst/>
          </a:prstGeom>
          <a:noFill/>
          <a:ln>
            <a:noFill/>
          </a:ln>
        </p:spPr>
      </p:pic>
      <p:sp>
        <p:nvSpPr>
          <p:cNvPr id="198" name="Google Shape;198;ge1f4264eb4_0_70"/>
          <p:cNvSpPr txBox="1"/>
          <p:nvPr/>
        </p:nvSpPr>
        <p:spPr>
          <a:xfrm>
            <a:off x="2009300" y="5829775"/>
            <a:ext cx="458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https://vegdri.unl.edu/Home/StateVegDRI.aspx?CO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2"/>
          <p:cNvPicPr preferRelativeResize="0"/>
          <p:nvPr/>
        </p:nvPicPr>
        <p:blipFill>
          <a:blip r:embed="rId3">
            <a:alphaModFix/>
          </a:blip>
          <a:stretch>
            <a:fillRect/>
          </a:stretch>
        </p:blipFill>
        <p:spPr>
          <a:xfrm>
            <a:off x="152400" y="152400"/>
            <a:ext cx="7197724" cy="5758179"/>
          </a:xfrm>
          <a:prstGeom prst="rect">
            <a:avLst/>
          </a:prstGeom>
          <a:noFill/>
          <a:ln>
            <a:noFill/>
          </a:ln>
        </p:spPr>
      </p:pic>
      <p:sp>
        <p:nvSpPr>
          <p:cNvPr id="204" name="Google Shape;204;p22"/>
          <p:cNvSpPr txBox="1"/>
          <p:nvPr/>
        </p:nvSpPr>
        <p:spPr>
          <a:xfrm>
            <a:off x="6273150" y="5716575"/>
            <a:ext cx="38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https://climate.colostate.edu/drought/</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3"/>
          <p:cNvPicPr preferRelativeResize="0"/>
          <p:nvPr/>
        </p:nvPicPr>
        <p:blipFill>
          <a:blip r:embed="rId3">
            <a:alphaModFix/>
          </a:blip>
          <a:stretch>
            <a:fillRect/>
          </a:stretch>
        </p:blipFill>
        <p:spPr>
          <a:xfrm>
            <a:off x="152400" y="152400"/>
            <a:ext cx="7197724" cy="5758179"/>
          </a:xfrm>
          <a:prstGeom prst="rect">
            <a:avLst/>
          </a:prstGeom>
          <a:noFill/>
          <a:ln>
            <a:noFill/>
          </a:ln>
        </p:spPr>
      </p:pic>
      <p:sp>
        <p:nvSpPr>
          <p:cNvPr id="210" name="Google Shape;210;p23"/>
          <p:cNvSpPr txBox="1"/>
          <p:nvPr/>
        </p:nvSpPr>
        <p:spPr>
          <a:xfrm>
            <a:off x="6273150" y="5716575"/>
            <a:ext cx="38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https://climate.colostate.edu/drought/</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4"/>
          <p:cNvPicPr preferRelativeResize="0"/>
          <p:nvPr/>
        </p:nvPicPr>
        <p:blipFill>
          <a:blip r:embed="rId3">
            <a:alphaModFix/>
          </a:blip>
          <a:stretch>
            <a:fillRect/>
          </a:stretch>
        </p:blipFill>
        <p:spPr>
          <a:xfrm>
            <a:off x="152400" y="152400"/>
            <a:ext cx="7197724" cy="5758179"/>
          </a:xfrm>
          <a:prstGeom prst="rect">
            <a:avLst/>
          </a:prstGeom>
          <a:noFill/>
          <a:ln>
            <a:noFill/>
          </a:ln>
        </p:spPr>
      </p:pic>
      <p:sp>
        <p:nvSpPr>
          <p:cNvPr id="216" name="Google Shape;216;p24"/>
          <p:cNvSpPr txBox="1"/>
          <p:nvPr/>
        </p:nvSpPr>
        <p:spPr>
          <a:xfrm>
            <a:off x="6273150" y="5716575"/>
            <a:ext cx="38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https://climate.colostate.edu/drought/</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5"/>
          <p:cNvPicPr preferRelativeResize="0"/>
          <p:nvPr/>
        </p:nvPicPr>
        <p:blipFill>
          <a:blip r:embed="rId3">
            <a:alphaModFix/>
          </a:blip>
          <a:stretch>
            <a:fillRect/>
          </a:stretch>
        </p:blipFill>
        <p:spPr>
          <a:xfrm>
            <a:off x="152400" y="152400"/>
            <a:ext cx="7197724" cy="5758179"/>
          </a:xfrm>
          <a:prstGeom prst="rect">
            <a:avLst/>
          </a:prstGeom>
          <a:noFill/>
          <a:ln>
            <a:noFill/>
          </a:ln>
        </p:spPr>
      </p:pic>
      <p:sp>
        <p:nvSpPr>
          <p:cNvPr id="222" name="Google Shape;222;p25"/>
          <p:cNvSpPr txBox="1"/>
          <p:nvPr/>
        </p:nvSpPr>
        <p:spPr>
          <a:xfrm>
            <a:off x="6273150" y="5716575"/>
            <a:ext cx="38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https://climate.colostate.edu/drought/</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6"/>
          <p:cNvPicPr preferRelativeResize="0"/>
          <p:nvPr/>
        </p:nvPicPr>
        <p:blipFill>
          <a:blip r:embed="rId3">
            <a:alphaModFix/>
          </a:blip>
          <a:stretch>
            <a:fillRect/>
          </a:stretch>
        </p:blipFill>
        <p:spPr>
          <a:xfrm>
            <a:off x="152400" y="152400"/>
            <a:ext cx="7197724" cy="5758179"/>
          </a:xfrm>
          <a:prstGeom prst="rect">
            <a:avLst/>
          </a:prstGeom>
          <a:noFill/>
          <a:ln>
            <a:noFill/>
          </a:ln>
        </p:spPr>
      </p:pic>
      <p:sp>
        <p:nvSpPr>
          <p:cNvPr id="228" name="Google Shape;228;p26"/>
          <p:cNvSpPr txBox="1"/>
          <p:nvPr/>
        </p:nvSpPr>
        <p:spPr>
          <a:xfrm>
            <a:off x="6273150" y="5716575"/>
            <a:ext cx="38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https://climate.colostate.edu/drought/</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
          <p:cNvSpPr txBox="1"/>
          <p:nvPr>
            <p:ph type="title"/>
          </p:nvPr>
        </p:nvSpPr>
        <p:spPr>
          <a:xfrm>
            <a:off x="8435788" y="2495589"/>
            <a:ext cx="3756212" cy="483085"/>
          </a:xfrm>
          <a:prstGeom prst="rect">
            <a:avLst/>
          </a:prstGeom>
          <a:noFill/>
          <a:ln>
            <a:noFill/>
          </a:ln>
        </p:spPr>
        <p:txBody>
          <a:bodyPr anchorCtr="0" anchor="b" bIns="50925" lIns="101850" spcFirstLastPara="1" rIns="101850" wrap="square" tIns="50925">
            <a:spAutoFit/>
          </a:bodyPr>
          <a:lstStyle/>
          <a:p>
            <a:pPr indent="0" lvl="0" marL="0" rtl="0" algn="ctr">
              <a:spcBef>
                <a:spcPts val="0"/>
              </a:spcBef>
              <a:spcAft>
                <a:spcPts val="0"/>
              </a:spcAft>
              <a:buClr>
                <a:schemeClr val="lt1"/>
              </a:buClr>
              <a:buSzPts val="2400"/>
              <a:buFont typeface="Arial"/>
              <a:buNone/>
            </a:pPr>
            <a:r>
              <a:rPr lang="en-US"/>
              <a:t>2021 Water Year To Date</a:t>
            </a:r>
            <a:endParaRPr/>
          </a:p>
        </p:txBody>
      </p:sp>
      <p:sp>
        <p:nvSpPr>
          <p:cNvPr id="116" name="Google Shape;116;p2"/>
          <p:cNvSpPr txBox="1"/>
          <p:nvPr>
            <p:ph idx="1" type="body"/>
          </p:nvPr>
        </p:nvSpPr>
        <p:spPr>
          <a:xfrm>
            <a:off x="8435788" y="3429000"/>
            <a:ext cx="3388659" cy="74187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0"/>
              </a:spcBef>
              <a:spcAft>
                <a:spcPts val="0"/>
              </a:spcAft>
              <a:buClr>
                <a:schemeClr val="lt1"/>
              </a:buClr>
              <a:buSzPts val="1500"/>
              <a:buNone/>
            </a:pPr>
            <a:r>
              <a:rPr lang="en-US"/>
              <a:t>temperature, precipitation, evaporative demand</a:t>
            </a:r>
            <a:endParaRPr/>
          </a:p>
        </p:txBody>
      </p:sp>
      <p:pic>
        <p:nvPicPr>
          <p:cNvPr id="117" name="Google Shape;117;p2"/>
          <p:cNvPicPr preferRelativeResize="0"/>
          <p:nvPr/>
        </p:nvPicPr>
        <p:blipFill rotWithShape="1">
          <a:blip r:embed="rId3">
            <a:alphaModFix/>
          </a:blip>
          <a:srcRect b="0" l="10666" r="0" t="0"/>
          <a:stretch/>
        </p:blipFill>
        <p:spPr>
          <a:xfrm>
            <a:off x="0" y="0"/>
            <a:ext cx="8169003" cy="6858001"/>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type="title"/>
          </p:nvPr>
        </p:nvSpPr>
        <p:spPr>
          <a:xfrm>
            <a:off x="8435788" y="2495589"/>
            <a:ext cx="3756212" cy="483085"/>
          </a:xfrm>
          <a:prstGeom prst="rect">
            <a:avLst/>
          </a:prstGeom>
          <a:noFill/>
          <a:ln>
            <a:noFill/>
          </a:ln>
        </p:spPr>
        <p:txBody>
          <a:bodyPr anchorCtr="0" anchor="b" bIns="50925" lIns="101850" spcFirstLastPara="1" rIns="101850" wrap="square" tIns="50925">
            <a:spAutoFit/>
          </a:bodyPr>
          <a:lstStyle/>
          <a:p>
            <a:pPr indent="0" lvl="0" marL="0" rtl="0" algn="ctr">
              <a:spcBef>
                <a:spcPts val="0"/>
              </a:spcBef>
              <a:spcAft>
                <a:spcPts val="0"/>
              </a:spcAft>
              <a:buClr>
                <a:schemeClr val="lt1"/>
              </a:buClr>
              <a:buSzPts val="2400"/>
              <a:buFont typeface="Arial"/>
              <a:buNone/>
            </a:pPr>
            <a:r>
              <a:rPr lang="en-US"/>
              <a:t>Drought</a:t>
            </a:r>
            <a:endParaRPr/>
          </a:p>
        </p:txBody>
      </p:sp>
      <p:sp>
        <p:nvSpPr>
          <p:cNvPr id="234" name="Google Shape;234;p27"/>
          <p:cNvSpPr txBox="1"/>
          <p:nvPr>
            <p:ph idx="1" type="body"/>
          </p:nvPr>
        </p:nvSpPr>
        <p:spPr>
          <a:xfrm>
            <a:off x="8713320" y="3204526"/>
            <a:ext cx="3388800" cy="12579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0"/>
              </a:spcBef>
              <a:spcAft>
                <a:spcPts val="0"/>
              </a:spcAft>
              <a:buClr>
                <a:schemeClr val="lt1"/>
              </a:buClr>
              <a:buSzPts val="1500"/>
              <a:buNone/>
            </a:pPr>
            <a:r>
              <a:rPr lang="en-US"/>
              <a:t>National Drought</a:t>
            </a:r>
            <a:endParaRPr/>
          </a:p>
          <a:p>
            <a:pPr indent="0" lvl="0" marL="0" rtl="0" algn="ctr">
              <a:lnSpc>
                <a:spcPct val="114000"/>
              </a:lnSpc>
              <a:spcBef>
                <a:spcPts val="1058"/>
              </a:spcBef>
              <a:spcAft>
                <a:spcPts val="0"/>
              </a:spcAft>
              <a:buClr>
                <a:schemeClr val="lt1"/>
              </a:buClr>
              <a:buSzPts val="1500"/>
              <a:buNone/>
            </a:pPr>
            <a:r>
              <a:rPr lang="en-US"/>
              <a:t>Colorado Drought</a:t>
            </a:r>
            <a:endParaRPr/>
          </a:p>
          <a:p>
            <a:pPr indent="0" lvl="0" marL="0" rtl="0" algn="ctr">
              <a:lnSpc>
                <a:spcPct val="114000"/>
              </a:lnSpc>
              <a:spcBef>
                <a:spcPts val="1058"/>
              </a:spcBef>
              <a:spcAft>
                <a:spcPts val="0"/>
              </a:spcAft>
              <a:buClr>
                <a:schemeClr val="lt1"/>
              </a:buClr>
              <a:buSzPts val="1500"/>
              <a:buNone/>
            </a:pPr>
            <a:r>
              <a:rPr lang="en-US"/>
              <a:t>Colorado Drought Facts</a:t>
            </a:r>
            <a:endParaRPr/>
          </a:p>
        </p:txBody>
      </p:sp>
      <p:pic>
        <p:nvPicPr>
          <p:cNvPr id="235" name="Google Shape;235;p27"/>
          <p:cNvPicPr preferRelativeResize="0"/>
          <p:nvPr/>
        </p:nvPicPr>
        <p:blipFill>
          <a:blip r:embed="rId3">
            <a:alphaModFix/>
          </a:blip>
          <a:stretch>
            <a:fillRect/>
          </a:stretch>
        </p:blipFill>
        <p:spPr>
          <a:xfrm>
            <a:off x="0" y="0"/>
            <a:ext cx="8065378" cy="6858002"/>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8"/>
          <p:cNvPicPr preferRelativeResize="0"/>
          <p:nvPr/>
        </p:nvPicPr>
        <p:blipFill>
          <a:blip r:embed="rId3">
            <a:alphaModFix/>
          </a:blip>
          <a:stretch>
            <a:fillRect/>
          </a:stretch>
        </p:blipFill>
        <p:spPr>
          <a:xfrm>
            <a:off x="1690800" y="39200"/>
            <a:ext cx="8260398" cy="6384876"/>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9"/>
          <p:cNvPicPr preferRelativeResize="0"/>
          <p:nvPr/>
        </p:nvPicPr>
        <p:blipFill>
          <a:blip r:embed="rId3">
            <a:alphaModFix/>
          </a:blip>
          <a:stretch>
            <a:fillRect/>
          </a:stretch>
        </p:blipFill>
        <p:spPr>
          <a:xfrm>
            <a:off x="1589900" y="39200"/>
            <a:ext cx="8250549" cy="6375424"/>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0"/>
          <p:cNvPicPr preferRelativeResize="0"/>
          <p:nvPr/>
        </p:nvPicPr>
        <p:blipFill>
          <a:blip r:embed="rId3">
            <a:alphaModFix/>
          </a:blip>
          <a:stretch>
            <a:fillRect/>
          </a:stretch>
        </p:blipFill>
        <p:spPr>
          <a:xfrm>
            <a:off x="39200" y="152425"/>
            <a:ext cx="6075827" cy="4696274"/>
          </a:xfrm>
          <a:prstGeom prst="rect">
            <a:avLst/>
          </a:prstGeom>
          <a:noFill/>
          <a:ln>
            <a:noFill/>
          </a:ln>
        </p:spPr>
      </p:pic>
      <p:pic>
        <p:nvPicPr>
          <p:cNvPr id="251" name="Google Shape;251;p30"/>
          <p:cNvPicPr preferRelativeResize="0"/>
          <p:nvPr/>
        </p:nvPicPr>
        <p:blipFill>
          <a:blip r:embed="rId4">
            <a:alphaModFix/>
          </a:blip>
          <a:stretch>
            <a:fillRect/>
          </a:stretch>
        </p:blipFill>
        <p:spPr>
          <a:xfrm>
            <a:off x="6056175" y="896750"/>
            <a:ext cx="6003773" cy="4640600"/>
          </a:xfrm>
          <a:prstGeom prst="rect">
            <a:avLst/>
          </a:prstGeom>
          <a:no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1"/>
          <p:cNvPicPr preferRelativeResize="0"/>
          <p:nvPr/>
        </p:nvPicPr>
        <p:blipFill>
          <a:blip r:embed="rId3">
            <a:alphaModFix/>
          </a:blip>
          <a:stretch>
            <a:fillRect/>
          </a:stretch>
        </p:blipFill>
        <p:spPr>
          <a:xfrm>
            <a:off x="330175" y="218425"/>
            <a:ext cx="11609024" cy="5328350"/>
          </a:xfrm>
          <a:prstGeom prst="rect">
            <a:avLst/>
          </a:prstGeom>
          <a:noFill/>
          <a:ln>
            <a:noFill/>
          </a:ln>
        </p:spPr>
      </p:pic>
      <p:sp>
        <p:nvSpPr>
          <p:cNvPr id="257" name="Google Shape;257;p31"/>
          <p:cNvSpPr txBox="1"/>
          <p:nvPr/>
        </p:nvSpPr>
        <p:spPr>
          <a:xfrm>
            <a:off x="565975" y="4509100"/>
            <a:ext cx="6103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t>D4 entered western CO on September 29, 2021. There have now been 38 consecutive weeks with D4 drought in western CO.</a:t>
            </a:r>
            <a:endParaRPr sz="1600"/>
          </a:p>
        </p:txBody>
      </p:sp>
      <p:sp>
        <p:nvSpPr>
          <p:cNvPr id="258" name="Google Shape;258;p31"/>
          <p:cNvSpPr txBox="1"/>
          <p:nvPr/>
        </p:nvSpPr>
        <p:spPr>
          <a:xfrm>
            <a:off x="7839050" y="5546775"/>
            <a:ext cx="35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80% of western CO is in D3/D4</a:t>
            </a:r>
            <a:endParaRPr sz="180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8372789" y="1860589"/>
            <a:ext cx="3756212" cy="483085"/>
          </a:xfrm>
          <a:prstGeom prst="rect">
            <a:avLst/>
          </a:prstGeom>
          <a:noFill/>
          <a:ln>
            <a:noFill/>
          </a:ln>
        </p:spPr>
        <p:txBody>
          <a:bodyPr anchorCtr="0" anchor="b" bIns="50925" lIns="101850" spcFirstLastPara="1" rIns="101850" wrap="square" tIns="50925">
            <a:spAutoFit/>
          </a:bodyPr>
          <a:lstStyle/>
          <a:p>
            <a:pPr indent="0" lvl="0" marL="0" rtl="0" algn="ctr">
              <a:spcBef>
                <a:spcPts val="0"/>
              </a:spcBef>
              <a:spcAft>
                <a:spcPts val="0"/>
              </a:spcAft>
              <a:buClr>
                <a:schemeClr val="lt1"/>
              </a:buClr>
              <a:buSzPts val="2400"/>
              <a:buFont typeface="Arial"/>
              <a:buNone/>
            </a:pPr>
            <a:r>
              <a:rPr lang="en-US"/>
              <a:t>Outlook</a:t>
            </a:r>
            <a:endParaRPr/>
          </a:p>
        </p:txBody>
      </p:sp>
      <p:sp>
        <p:nvSpPr>
          <p:cNvPr id="264" name="Google Shape;264;p32"/>
          <p:cNvSpPr txBox="1"/>
          <p:nvPr>
            <p:ph idx="1" type="body"/>
          </p:nvPr>
        </p:nvSpPr>
        <p:spPr>
          <a:xfrm>
            <a:off x="8556565" y="2679700"/>
            <a:ext cx="3388800" cy="21183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0"/>
              </a:spcBef>
              <a:spcAft>
                <a:spcPts val="0"/>
              </a:spcAft>
              <a:buClr>
                <a:schemeClr val="lt1"/>
              </a:buClr>
              <a:buSzPts val="1500"/>
              <a:buNone/>
            </a:pPr>
            <a:r>
              <a:rPr lang="en-US"/>
              <a:t>Next 7 days</a:t>
            </a:r>
            <a:endParaRPr/>
          </a:p>
          <a:p>
            <a:pPr indent="0" lvl="0" marL="0" rtl="0" algn="ctr">
              <a:lnSpc>
                <a:spcPct val="114000"/>
              </a:lnSpc>
              <a:spcBef>
                <a:spcPts val="1058"/>
              </a:spcBef>
              <a:spcAft>
                <a:spcPts val="0"/>
              </a:spcAft>
              <a:buClr>
                <a:schemeClr val="lt1"/>
              </a:buClr>
              <a:buSzPts val="1500"/>
              <a:buNone/>
            </a:pPr>
            <a:r>
              <a:rPr lang="en-US"/>
              <a:t>8-14 day Outlook</a:t>
            </a:r>
            <a:endParaRPr/>
          </a:p>
          <a:p>
            <a:pPr indent="0" lvl="0" marL="0" rtl="0" algn="ctr">
              <a:lnSpc>
                <a:spcPct val="114000"/>
              </a:lnSpc>
              <a:spcBef>
                <a:spcPts val="1058"/>
              </a:spcBef>
              <a:spcAft>
                <a:spcPts val="0"/>
              </a:spcAft>
              <a:buClr>
                <a:schemeClr val="lt1"/>
              </a:buClr>
              <a:buSzPts val="1500"/>
              <a:buNone/>
            </a:pPr>
            <a:r>
              <a:rPr lang="en-US"/>
              <a:t>CPC Outlooks</a:t>
            </a:r>
            <a:endParaRPr/>
          </a:p>
          <a:p>
            <a:pPr indent="0" lvl="0" marL="0" rtl="0" algn="ctr">
              <a:lnSpc>
                <a:spcPct val="114000"/>
              </a:lnSpc>
              <a:spcBef>
                <a:spcPts val="1058"/>
              </a:spcBef>
              <a:spcAft>
                <a:spcPts val="0"/>
              </a:spcAft>
              <a:buClr>
                <a:schemeClr val="lt1"/>
              </a:buClr>
              <a:buSzPts val="1500"/>
              <a:buNone/>
            </a:pPr>
            <a:r>
              <a:rPr lang="en-US"/>
              <a:t>ENSO Neutral</a:t>
            </a:r>
            <a:endParaRPr/>
          </a:p>
          <a:p>
            <a:pPr indent="0" lvl="0" marL="0" rtl="0" algn="ctr">
              <a:lnSpc>
                <a:spcPct val="114000"/>
              </a:lnSpc>
              <a:spcBef>
                <a:spcPts val="1058"/>
              </a:spcBef>
              <a:spcAft>
                <a:spcPts val="0"/>
              </a:spcAft>
              <a:buClr>
                <a:schemeClr val="lt1"/>
              </a:buClr>
              <a:buSzPts val="1500"/>
              <a:buNone/>
            </a:pPr>
            <a:r>
              <a:rPr lang="en-US"/>
              <a:t>Monsoon???</a:t>
            </a:r>
            <a:endParaRPr/>
          </a:p>
        </p:txBody>
      </p:sp>
      <p:pic>
        <p:nvPicPr>
          <p:cNvPr id="265" name="Google Shape;265;p32"/>
          <p:cNvPicPr preferRelativeResize="0"/>
          <p:nvPr/>
        </p:nvPicPr>
        <p:blipFill rotWithShape="1">
          <a:blip r:embed="rId3">
            <a:alphaModFix/>
          </a:blip>
          <a:srcRect b="0" l="11745" r="8493" t="0"/>
          <a:stretch/>
        </p:blipFill>
        <p:spPr>
          <a:xfrm>
            <a:off x="0" y="0"/>
            <a:ext cx="8372789" cy="6858000"/>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3"/>
          <p:cNvSpPr/>
          <p:nvPr/>
        </p:nvSpPr>
        <p:spPr>
          <a:xfrm>
            <a:off x="487680" y="5934379"/>
            <a:ext cx="50552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http://schumacher.atmos.colostate.edu/weather/</a:t>
            </a:r>
            <a:endParaRPr/>
          </a:p>
        </p:txBody>
      </p:sp>
      <p:sp>
        <p:nvSpPr>
          <p:cNvPr id="271" name="Google Shape;271;p33"/>
          <p:cNvSpPr txBox="1"/>
          <p:nvPr/>
        </p:nvSpPr>
        <p:spPr>
          <a:xfrm>
            <a:off x="176775" y="141500"/>
            <a:ext cx="6775500" cy="66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9515A"/>
              </a:buClr>
              <a:buSzPts val="3600"/>
              <a:buFont typeface="Arial"/>
              <a:buNone/>
            </a:pPr>
            <a:r>
              <a:rPr lang="en-US" sz="3600">
                <a:solidFill>
                  <a:srgbClr val="09515A"/>
                </a:solidFill>
                <a:latin typeface="Arial"/>
                <a:ea typeface="Arial"/>
                <a:cs typeface="Arial"/>
                <a:sym typeface="Arial"/>
              </a:rPr>
              <a:t>NOAA 7-day</a:t>
            </a:r>
            <a:r>
              <a:rPr lang="en-US"/>
              <a:t> </a:t>
            </a:r>
            <a:r>
              <a:rPr lang="en-US" sz="3600">
                <a:solidFill>
                  <a:srgbClr val="09515A"/>
                </a:solidFill>
                <a:latin typeface="Arial"/>
                <a:ea typeface="Arial"/>
                <a:cs typeface="Arial"/>
                <a:sym typeface="Arial"/>
              </a:rPr>
              <a:t>precip forecast</a:t>
            </a:r>
            <a:endParaRPr/>
          </a:p>
        </p:txBody>
      </p:sp>
      <p:pic>
        <p:nvPicPr>
          <p:cNvPr id="272" name="Google Shape;272;p33"/>
          <p:cNvPicPr preferRelativeResize="0"/>
          <p:nvPr/>
        </p:nvPicPr>
        <p:blipFill>
          <a:blip r:embed="rId3">
            <a:alphaModFix/>
          </a:blip>
          <a:stretch>
            <a:fillRect/>
          </a:stretch>
        </p:blipFill>
        <p:spPr>
          <a:xfrm>
            <a:off x="94500" y="969101"/>
            <a:ext cx="5946274" cy="3973949"/>
          </a:xfrm>
          <a:prstGeom prst="rect">
            <a:avLst/>
          </a:prstGeom>
          <a:noFill/>
          <a:ln>
            <a:noFill/>
          </a:ln>
        </p:spPr>
      </p:pic>
      <p:pic>
        <p:nvPicPr>
          <p:cNvPr id="273" name="Google Shape;273;p33"/>
          <p:cNvPicPr preferRelativeResize="0"/>
          <p:nvPr/>
        </p:nvPicPr>
        <p:blipFill>
          <a:blip r:embed="rId4">
            <a:alphaModFix/>
          </a:blip>
          <a:stretch>
            <a:fillRect/>
          </a:stretch>
        </p:blipFill>
        <p:spPr>
          <a:xfrm>
            <a:off x="6135098" y="1772600"/>
            <a:ext cx="5952104" cy="3973950"/>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ge1f4264eb4_0_29"/>
          <p:cNvPicPr preferRelativeResize="0"/>
          <p:nvPr/>
        </p:nvPicPr>
        <p:blipFill>
          <a:blip r:embed="rId3">
            <a:alphaModFix/>
          </a:blip>
          <a:stretch>
            <a:fillRect/>
          </a:stretch>
        </p:blipFill>
        <p:spPr>
          <a:xfrm>
            <a:off x="858425" y="171275"/>
            <a:ext cx="9309176" cy="5272050"/>
          </a:xfrm>
          <a:prstGeom prst="rect">
            <a:avLst/>
          </a:prstGeom>
          <a:noFill/>
          <a:ln>
            <a:noFill/>
          </a:ln>
        </p:spPr>
      </p:pic>
      <p:sp>
        <p:nvSpPr>
          <p:cNvPr id="280" name="Google Shape;280;ge1f4264eb4_0_29"/>
          <p:cNvSpPr txBox="1"/>
          <p:nvPr/>
        </p:nvSpPr>
        <p:spPr>
          <a:xfrm>
            <a:off x="858425" y="5575075"/>
            <a:ext cx="8461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t>Does the 7-day QPF consistently over-predict precipitation in the summer?</a:t>
            </a:r>
            <a:endParaRPr sz="1600"/>
          </a:p>
          <a:p>
            <a:pPr indent="0" lvl="0" marL="0" rtl="0" algn="l">
              <a:spcBef>
                <a:spcPts val="0"/>
              </a:spcBef>
              <a:spcAft>
                <a:spcPts val="0"/>
              </a:spcAft>
              <a:buNone/>
            </a:pPr>
            <a:r>
              <a:rPr lang="en-US" sz="1600"/>
              <a:t>Graphic by Abby Thornton, summer REU intern</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4"/>
          <p:cNvSpPr txBox="1"/>
          <p:nvPr/>
        </p:nvSpPr>
        <p:spPr>
          <a:xfrm>
            <a:off x="568932" y="0"/>
            <a:ext cx="11083635" cy="9179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4765"/>
              <a:buFont typeface="Arial"/>
              <a:buNone/>
            </a:pPr>
            <a:r>
              <a:rPr lang="en-US" sz="4765">
                <a:solidFill>
                  <a:schemeClr val="dk2"/>
                </a:solidFill>
                <a:latin typeface="Arial"/>
                <a:ea typeface="Arial"/>
                <a:cs typeface="Arial"/>
                <a:sym typeface="Arial"/>
              </a:rPr>
              <a:t>8-14 day outlook</a:t>
            </a:r>
            <a:endParaRPr/>
          </a:p>
        </p:txBody>
      </p:sp>
      <p:pic>
        <p:nvPicPr>
          <p:cNvPr id="286" name="Google Shape;286;p34"/>
          <p:cNvPicPr preferRelativeResize="0"/>
          <p:nvPr/>
        </p:nvPicPr>
        <p:blipFill>
          <a:blip r:embed="rId3">
            <a:alphaModFix/>
          </a:blip>
          <a:stretch>
            <a:fillRect/>
          </a:stretch>
        </p:blipFill>
        <p:spPr>
          <a:xfrm>
            <a:off x="246725" y="768494"/>
            <a:ext cx="5331248" cy="5635256"/>
          </a:xfrm>
          <a:prstGeom prst="rect">
            <a:avLst/>
          </a:prstGeom>
          <a:noFill/>
          <a:ln>
            <a:noFill/>
          </a:ln>
        </p:spPr>
      </p:pic>
      <p:pic>
        <p:nvPicPr>
          <p:cNvPr id="287" name="Google Shape;287;p34"/>
          <p:cNvPicPr preferRelativeResize="0"/>
          <p:nvPr/>
        </p:nvPicPr>
        <p:blipFill>
          <a:blip r:embed="rId4">
            <a:alphaModFix/>
          </a:blip>
          <a:stretch>
            <a:fillRect/>
          </a:stretch>
        </p:blipFill>
        <p:spPr>
          <a:xfrm>
            <a:off x="5966198" y="768494"/>
            <a:ext cx="5338273" cy="5635256"/>
          </a:xfrm>
          <a:prstGeom prst="rect">
            <a:avLst/>
          </a:prstGeom>
          <a:noFill/>
          <a:ln>
            <a:noFill/>
          </a:ln>
        </p:spPr>
      </p:pic>
      <p:sp>
        <p:nvSpPr>
          <p:cNvPr id="288" name="Google Shape;288;p34"/>
          <p:cNvSpPr txBox="1"/>
          <p:nvPr/>
        </p:nvSpPr>
        <p:spPr>
          <a:xfrm>
            <a:off x="8867300" y="141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https://www.cpc.ncep.noaa.gov</a:t>
            </a: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5"/>
          <p:cNvSpPr txBox="1"/>
          <p:nvPr>
            <p:ph type="title"/>
          </p:nvPr>
        </p:nvSpPr>
        <p:spPr>
          <a:xfrm>
            <a:off x="568932" y="0"/>
            <a:ext cx="11083635" cy="917944"/>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Clr>
                <a:schemeClr val="dk2"/>
              </a:buClr>
              <a:buSzPts val="4700"/>
              <a:buFont typeface="Arial"/>
              <a:buNone/>
            </a:pPr>
            <a:r>
              <a:rPr lang="en-US"/>
              <a:t>Seasonal outlook</a:t>
            </a:r>
            <a:endParaRPr/>
          </a:p>
        </p:txBody>
      </p:sp>
      <p:pic>
        <p:nvPicPr>
          <p:cNvPr id="294" name="Google Shape;294;p35"/>
          <p:cNvPicPr preferRelativeResize="0"/>
          <p:nvPr/>
        </p:nvPicPr>
        <p:blipFill>
          <a:blip r:embed="rId3">
            <a:alphaModFix/>
          </a:blip>
          <a:stretch>
            <a:fillRect/>
          </a:stretch>
        </p:blipFill>
        <p:spPr>
          <a:xfrm>
            <a:off x="219056" y="767362"/>
            <a:ext cx="5730905" cy="5635257"/>
          </a:xfrm>
          <a:prstGeom prst="rect">
            <a:avLst/>
          </a:prstGeom>
          <a:noFill/>
          <a:ln>
            <a:noFill/>
          </a:ln>
        </p:spPr>
      </p:pic>
      <p:pic>
        <p:nvPicPr>
          <p:cNvPr id="295" name="Google Shape;295;p35"/>
          <p:cNvPicPr preferRelativeResize="0"/>
          <p:nvPr/>
        </p:nvPicPr>
        <p:blipFill>
          <a:blip r:embed="rId4">
            <a:alphaModFix/>
          </a:blip>
          <a:stretch>
            <a:fillRect/>
          </a:stretch>
        </p:blipFill>
        <p:spPr>
          <a:xfrm>
            <a:off x="6187196" y="767357"/>
            <a:ext cx="5730905" cy="5635257"/>
          </a:xfrm>
          <a:prstGeom prst="rect">
            <a:avLst/>
          </a:prstGeom>
          <a:noFill/>
          <a:ln>
            <a:noFill/>
          </a:ln>
        </p:spPr>
      </p:pic>
      <p:sp>
        <p:nvSpPr>
          <p:cNvPr id="296" name="Google Shape;296;p35"/>
          <p:cNvSpPr txBox="1"/>
          <p:nvPr/>
        </p:nvSpPr>
        <p:spPr>
          <a:xfrm>
            <a:off x="8867300" y="141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https://www.cpc.ncep.noaa.gov</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graphicFrame>
        <p:nvGraphicFramePr>
          <p:cNvPr id="123" name="Google Shape;123;p3"/>
          <p:cNvGraphicFramePr/>
          <p:nvPr/>
        </p:nvGraphicFramePr>
        <p:xfrm>
          <a:off x="6876555" y="358129"/>
          <a:ext cx="3000000" cy="3000000"/>
        </p:xfrm>
        <a:graphic>
          <a:graphicData uri="http://schemas.openxmlformats.org/drawingml/2006/table">
            <a:tbl>
              <a:tblPr bandRow="1" firstRow="1">
                <a:noFill/>
                <a:tableStyleId>{46F857CA-33E1-44AB-B085-CBD93F853240}</a:tableStyleId>
              </a:tblPr>
              <a:tblGrid>
                <a:gridCol w="1519475"/>
                <a:gridCol w="1966850"/>
                <a:gridCol w="1568275"/>
              </a:tblGrid>
              <a:tr h="736075">
                <a:tc>
                  <a:txBody>
                    <a:bodyPr/>
                    <a:lstStyle/>
                    <a:p>
                      <a:pPr indent="0" lvl="0" marL="0" marR="0" rtl="0" algn="ctr">
                        <a:spcBef>
                          <a:spcPts val="0"/>
                        </a:spcBef>
                        <a:spcAft>
                          <a:spcPts val="0"/>
                        </a:spcAft>
                        <a:buNone/>
                      </a:pPr>
                      <a:r>
                        <a:rPr lang="en-US" sz="2000" u="none" cap="none" strike="noStrike"/>
                        <a:t>Month</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T Rank      </a:t>
                      </a:r>
                      <a:endParaRPr/>
                    </a:p>
                    <a:p>
                      <a:pPr indent="0" lvl="0" marL="0" marR="0" rtl="0" algn="ctr">
                        <a:spcBef>
                          <a:spcPts val="0"/>
                        </a:spcBef>
                        <a:spcAft>
                          <a:spcPts val="0"/>
                        </a:spcAft>
                        <a:buNone/>
                      </a:pPr>
                      <a:r>
                        <a:rPr lang="en-US" sz="2000" u="none" cap="none" strike="noStrike"/>
                        <a:t>(of 127 years)</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Above, below, or near avg?</a:t>
                      </a:r>
                      <a:endParaRPr/>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Oct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52</a:t>
                      </a:r>
                      <a:r>
                        <a:rPr baseline="30000" lang="en-US" sz="2000" u="none" cap="none" strike="noStrike"/>
                        <a:t>nd</a:t>
                      </a:r>
                      <a:r>
                        <a:rPr lang="en-US" sz="2000" u="none" cap="none" strike="noStrike"/>
                        <a:t> warmest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average</a:t>
                      </a:r>
                      <a:endParaRPr/>
                    </a:p>
                  </a:txBody>
                  <a:tcPr marT="45725" marB="45725" marR="91450" marL="91450" anchor="ctr"/>
                </a:tc>
              </a:tr>
              <a:tr h="394100">
                <a:tc>
                  <a:txBody>
                    <a:bodyPr/>
                    <a:lstStyle/>
                    <a:p>
                      <a:pPr indent="0" lvl="0" marL="0" marR="0" rtl="0" algn="ctr">
                        <a:spcBef>
                          <a:spcPts val="0"/>
                        </a:spcBef>
                        <a:spcAft>
                          <a:spcPts val="0"/>
                        </a:spcAft>
                        <a:buNone/>
                      </a:pPr>
                      <a:r>
                        <a:rPr lang="en-US" sz="2000" u="none" cap="none" strike="noStrike"/>
                        <a:t>Nov</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7</a:t>
                      </a:r>
                      <a:r>
                        <a:rPr baseline="30000" lang="en-US" sz="2000" u="none" cap="none" strike="noStrike"/>
                        <a:t>th</a:t>
                      </a:r>
                      <a:r>
                        <a:rPr lang="en-US" sz="2000" u="none" cap="none" strike="noStrike"/>
                        <a:t> warmest </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much above</a:t>
                      </a:r>
                      <a:endParaRPr/>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Dec</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42</a:t>
                      </a:r>
                      <a:r>
                        <a:rPr baseline="30000" lang="en-US" sz="2000" u="none" cap="none" strike="noStrike"/>
                        <a:t>nd</a:t>
                      </a:r>
                      <a:r>
                        <a:rPr lang="en-US" sz="2000" u="none" cap="none" strike="noStrike"/>
                        <a:t> warmest  </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above</a:t>
                      </a:r>
                      <a:endParaRPr/>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Jan</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32</a:t>
                      </a:r>
                      <a:r>
                        <a:rPr baseline="30000" lang="en-US" sz="2000" u="none" cap="none" strike="noStrike"/>
                        <a:t>nd</a:t>
                      </a:r>
                      <a:r>
                        <a:rPr lang="en-US" sz="2000" u="none" cap="none" strike="noStrike"/>
                        <a:t> warmest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above</a:t>
                      </a:r>
                      <a:endParaRPr/>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Feb</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2</a:t>
                      </a:r>
                      <a:r>
                        <a:rPr lang="en-US" sz="2000"/>
                        <a:t>8th </a:t>
                      </a:r>
                      <a:r>
                        <a:rPr lang="en-US" sz="2000" u="none" cap="none" strike="noStrike"/>
                        <a:t>coolest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below</a:t>
                      </a:r>
                      <a:endParaRPr/>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Mar</a:t>
                      </a:r>
                      <a:endParaRPr/>
                    </a:p>
                  </a:txBody>
                  <a:tcPr marT="45725" marB="45725" marR="91450" marL="91450" anchor="ctr"/>
                </a:tc>
                <a:tc>
                  <a:txBody>
                    <a:bodyPr/>
                    <a:lstStyle/>
                    <a:p>
                      <a:pPr indent="0" lvl="0" marL="0" marR="0" rtl="0" algn="ctr">
                        <a:spcBef>
                          <a:spcPts val="0"/>
                        </a:spcBef>
                        <a:spcAft>
                          <a:spcPts val="0"/>
                        </a:spcAft>
                        <a:buNone/>
                      </a:pPr>
                      <a:r>
                        <a:rPr lang="en-US" sz="2000"/>
                        <a:t>46th warmest</a:t>
                      </a:r>
                      <a:endParaRPr sz="2000" u="none" cap="none" strike="noStrike"/>
                    </a:p>
                  </a:txBody>
                  <a:tcPr marT="45725" marB="45725" marR="91450" marL="91450" anchor="ctr"/>
                </a:tc>
                <a:tc>
                  <a:txBody>
                    <a:bodyPr/>
                    <a:lstStyle/>
                    <a:p>
                      <a:pPr indent="0" lvl="0" marL="0" marR="0" rtl="0" algn="ctr">
                        <a:spcBef>
                          <a:spcPts val="0"/>
                        </a:spcBef>
                        <a:spcAft>
                          <a:spcPts val="0"/>
                        </a:spcAft>
                        <a:buNone/>
                      </a:pPr>
                      <a:r>
                        <a:rPr lang="en-US" sz="2000"/>
                        <a:t>average</a:t>
                      </a:r>
                      <a:endParaRPr sz="2000" u="none" cap="none" strike="noStrike"/>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Apr</a:t>
                      </a:r>
                      <a:endParaRPr/>
                    </a:p>
                  </a:txBody>
                  <a:tcPr marT="45725" marB="45725" marR="91450" marL="91450" anchor="ctr"/>
                </a:tc>
                <a:tc>
                  <a:txBody>
                    <a:bodyPr/>
                    <a:lstStyle/>
                    <a:p>
                      <a:pPr indent="0" lvl="0" marL="0" marR="0" rtl="0" algn="ctr">
                        <a:spcBef>
                          <a:spcPts val="0"/>
                        </a:spcBef>
                        <a:spcAft>
                          <a:spcPts val="0"/>
                        </a:spcAft>
                        <a:buNone/>
                      </a:pPr>
                      <a:r>
                        <a:rPr lang="en-US" sz="2000"/>
                        <a:t>62nd coolest</a:t>
                      </a:r>
                      <a:endParaRPr sz="2000" u="none" cap="none" strike="noStrike"/>
                    </a:p>
                  </a:txBody>
                  <a:tcPr marT="45725" marB="45725" marR="91450" marL="91450" anchor="ctr"/>
                </a:tc>
                <a:tc>
                  <a:txBody>
                    <a:bodyPr/>
                    <a:lstStyle/>
                    <a:p>
                      <a:pPr indent="0" lvl="0" marL="0" marR="0" rtl="0" algn="ctr">
                        <a:spcBef>
                          <a:spcPts val="0"/>
                        </a:spcBef>
                        <a:spcAft>
                          <a:spcPts val="0"/>
                        </a:spcAft>
                        <a:buNone/>
                      </a:pPr>
                      <a:r>
                        <a:rPr lang="en-US" sz="2000"/>
                        <a:t>average</a:t>
                      </a:r>
                      <a:endParaRPr sz="2000" u="none" cap="none" strike="noStrike"/>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May</a:t>
                      </a:r>
                      <a:endParaRPr/>
                    </a:p>
                  </a:txBody>
                  <a:tcPr marT="45725" marB="45725" marR="91450" marL="91450" anchor="ctr"/>
                </a:tc>
                <a:tc>
                  <a:txBody>
                    <a:bodyPr/>
                    <a:lstStyle/>
                    <a:p>
                      <a:pPr indent="0" lvl="0" marL="0" marR="0" rtl="0" algn="ctr">
                        <a:spcBef>
                          <a:spcPts val="0"/>
                        </a:spcBef>
                        <a:spcAft>
                          <a:spcPts val="0"/>
                        </a:spcAft>
                        <a:buNone/>
                      </a:pPr>
                      <a:r>
                        <a:rPr lang="en-US" sz="2000"/>
                        <a:t>53rd warmest</a:t>
                      </a:r>
                      <a:endParaRPr sz="2000" u="none" cap="none" strike="noStrike"/>
                    </a:p>
                  </a:txBody>
                  <a:tcPr marT="45725" marB="45725" marR="91450" marL="91450" anchor="ctr"/>
                </a:tc>
                <a:tc>
                  <a:txBody>
                    <a:bodyPr/>
                    <a:lstStyle/>
                    <a:p>
                      <a:pPr indent="0" lvl="0" marL="0" marR="0" rtl="0" algn="ctr">
                        <a:spcBef>
                          <a:spcPts val="0"/>
                        </a:spcBef>
                        <a:spcAft>
                          <a:spcPts val="0"/>
                        </a:spcAft>
                        <a:buNone/>
                      </a:pPr>
                      <a:r>
                        <a:rPr lang="en-US" sz="2000"/>
                        <a:t>average</a:t>
                      </a:r>
                      <a:endParaRPr sz="2000" u="none" cap="none" strike="noStrike"/>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June</a:t>
                      </a:r>
                      <a:endParaRPr/>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July</a:t>
                      </a:r>
                      <a:endParaRPr/>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r>
              <a:tr h="393175">
                <a:tc>
                  <a:txBody>
                    <a:bodyPr/>
                    <a:lstStyle/>
                    <a:p>
                      <a:pPr indent="0" lvl="0" marL="0" marR="0" rtl="0" algn="ctr">
                        <a:spcBef>
                          <a:spcPts val="0"/>
                        </a:spcBef>
                        <a:spcAft>
                          <a:spcPts val="0"/>
                        </a:spcAft>
                        <a:buNone/>
                      </a:pPr>
                      <a:r>
                        <a:rPr lang="en-US" sz="2000" u="none" cap="none" strike="noStrike"/>
                        <a:t>August</a:t>
                      </a:r>
                      <a:endParaRPr/>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r>
            </a:tbl>
          </a:graphicData>
        </a:graphic>
      </p:graphicFrame>
      <p:pic>
        <p:nvPicPr>
          <p:cNvPr id="124" name="Google Shape;124;p3"/>
          <p:cNvPicPr preferRelativeResize="0"/>
          <p:nvPr/>
        </p:nvPicPr>
        <p:blipFill>
          <a:blip r:embed="rId3">
            <a:alphaModFix/>
          </a:blip>
          <a:stretch>
            <a:fillRect/>
          </a:stretch>
        </p:blipFill>
        <p:spPr>
          <a:xfrm>
            <a:off x="152400" y="152400"/>
            <a:ext cx="6191250" cy="4524375"/>
          </a:xfrm>
          <a:prstGeom prst="rect">
            <a:avLst/>
          </a:prstGeom>
          <a:noFill/>
          <a:ln>
            <a:noFill/>
          </a:ln>
        </p:spPr>
      </p:pic>
      <p:sp>
        <p:nvSpPr>
          <p:cNvPr id="125" name="Google Shape;125;p3"/>
          <p:cNvSpPr txBox="1"/>
          <p:nvPr/>
        </p:nvSpPr>
        <p:spPr>
          <a:xfrm>
            <a:off x="94350" y="59807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https://www.ncdc.noaa.gov/cag</a:t>
            </a:r>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6"/>
          <p:cNvSpPr txBox="1"/>
          <p:nvPr>
            <p:ph type="title"/>
          </p:nvPr>
        </p:nvSpPr>
        <p:spPr>
          <a:xfrm>
            <a:off x="519980" y="132452"/>
            <a:ext cx="11083635" cy="917944"/>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Clr>
                <a:schemeClr val="dk2"/>
              </a:buClr>
              <a:buSzPts val="4700"/>
              <a:buFont typeface="Arial"/>
              <a:buNone/>
            </a:pPr>
            <a:r>
              <a:rPr lang="en-US"/>
              <a:t>What’s the El Niño forecast?</a:t>
            </a:r>
            <a:endParaRPr/>
          </a:p>
        </p:txBody>
      </p:sp>
      <p:pic>
        <p:nvPicPr>
          <p:cNvPr id="302" name="Google Shape;302;p36"/>
          <p:cNvPicPr preferRelativeResize="0"/>
          <p:nvPr/>
        </p:nvPicPr>
        <p:blipFill>
          <a:blip r:embed="rId3">
            <a:alphaModFix/>
          </a:blip>
          <a:stretch>
            <a:fillRect/>
          </a:stretch>
        </p:blipFill>
        <p:spPr>
          <a:xfrm>
            <a:off x="403400" y="1126600"/>
            <a:ext cx="5706701" cy="3804450"/>
          </a:xfrm>
          <a:prstGeom prst="rect">
            <a:avLst/>
          </a:prstGeom>
          <a:noFill/>
          <a:ln>
            <a:noFill/>
          </a:ln>
        </p:spPr>
      </p:pic>
      <p:pic>
        <p:nvPicPr>
          <p:cNvPr id="303" name="Google Shape;303;p36"/>
          <p:cNvPicPr preferRelativeResize="0"/>
          <p:nvPr/>
        </p:nvPicPr>
        <p:blipFill>
          <a:blip r:embed="rId4">
            <a:alphaModFix/>
          </a:blip>
          <a:stretch>
            <a:fillRect/>
          </a:stretch>
        </p:blipFill>
        <p:spPr>
          <a:xfrm>
            <a:off x="6110099" y="1050400"/>
            <a:ext cx="5440702" cy="3956850"/>
          </a:xfrm>
          <a:prstGeom prst="rect">
            <a:avLst/>
          </a:prstGeom>
          <a:noFill/>
          <a:ln>
            <a:noFill/>
          </a:ln>
        </p:spPr>
      </p:pic>
      <p:sp>
        <p:nvSpPr>
          <p:cNvPr id="304" name="Google Shape;304;p36"/>
          <p:cNvSpPr txBox="1"/>
          <p:nvPr/>
        </p:nvSpPr>
        <p:spPr>
          <a:xfrm>
            <a:off x="315100" y="5007250"/>
            <a:ext cx="116043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In mid-June, SSTs in the east-central Pacific are roughly 0.0 degree C different from average, and the evolution of most key atmospheric variables are consistent with ENSO-neutral conditions. A large majority of the model forecasts predict SSTs to remain near-normal through boreal summer. Similar to the new official CPC/IRI outlook issued earlier this month this objective outlook calls for ENSO-neutral to persist through at least Aug-Sep-Oct, with greater uncertainty later in the year.</a:t>
            </a:r>
            <a:endParaRPr/>
          </a:p>
        </p:txBody>
      </p:sp>
      <p:sp>
        <p:nvSpPr>
          <p:cNvPr id="305" name="Google Shape;305;p36"/>
          <p:cNvSpPr txBox="1"/>
          <p:nvPr/>
        </p:nvSpPr>
        <p:spPr>
          <a:xfrm>
            <a:off x="5744875" y="5980700"/>
            <a:ext cx="598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https://iri.columbia.edu/our-expertise/climate/forecasts/enso/current/</a:t>
            </a:r>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7"/>
          <p:cNvSpPr txBox="1"/>
          <p:nvPr>
            <p:ph type="title"/>
          </p:nvPr>
        </p:nvSpPr>
        <p:spPr>
          <a:xfrm>
            <a:off x="779021" y="-10"/>
            <a:ext cx="8597700" cy="8004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Clr>
                <a:schemeClr val="dk2"/>
              </a:buClr>
              <a:buSzPts val="4000"/>
              <a:buFont typeface="Arial"/>
              <a:buNone/>
            </a:pPr>
            <a:r>
              <a:rPr lang="en-US" sz="4000"/>
              <a:t>Will we have another “non”-soon?</a:t>
            </a:r>
            <a:endParaRPr/>
          </a:p>
        </p:txBody>
      </p:sp>
      <p:sp>
        <p:nvSpPr>
          <p:cNvPr id="311" name="Google Shape;311;p37">
            <a:hlinkClick r:id="rId3"/>
          </p:cNvPr>
          <p:cNvSpPr txBox="1"/>
          <p:nvPr/>
        </p:nvSpPr>
        <p:spPr>
          <a:xfrm>
            <a:off x="1226548" y="4094050"/>
            <a:ext cx="844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2"/>
                </a:solidFill>
              </a:rPr>
              <a:t>https://www.weather.gov/media/abq/Briefings/2021MonsoonOutlook.pdf</a:t>
            </a:r>
            <a:endParaRPr sz="1800">
              <a:solidFill>
                <a:schemeClr val="lt2"/>
              </a:solidFill>
            </a:endParaRPr>
          </a:p>
        </p:txBody>
      </p:sp>
      <p:sp>
        <p:nvSpPr>
          <p:cNvPr id="312" name="Google Shape;312;p37"/>
          <p:cNvSpPr txBox="1"/>
          <p:nvPr/>
        </p:nvSpPr>
        <p:spPr>
          <a:xfrm>
            <a:off x="755700" y="2414450"/>
            <a:ext cx="10680600" cy="1623000"/>
          </a:xfrm>
          <a:prstGeom prst="rect">
            <a:avLst/>
          </a:prstGeom>
          <a:noFill/>
          <a:ln>
            <a:noFill/>
          </a:ln>
        </p:spPr>
        <p:txBody>
          <a:bodyPr anchorCtr="0" anchor="t" bIns="91425" lIns="91425" spcFirstLastPara="1" rIns="91425" wrap="square" tIns="91425">
            <a:spAutoFit/>
          </a:bodyPr>
          <a:lstStyle/>
          <a:p>
            <a:pPr indent="-228600" lvl="0" marL="457200" rtl="0" algn="l">
              <a:lnSpc>
                <a:spcPct val="115000"/>
              </a:lnSpc>
              <a:spcBef>
                <a:spcPts val="1200"/>
              </a:spcBef>
              <a:spcAft>
                <a:spcPts val="0"/>
              </a:spcAft>
              <a:buClr>
                <a:schemeClr val="lt1"/>
              </a:buClr>
              <a:buSzPts val="1100"/>
              <a:buNone/>
            </a:pPr>
            <a:r>
              <a:rPr lang="en-US" sz="2100">
                <a:solidFill>
                  <a:schemeClr val="lt1"/>
                </a:solidFill>
              </a:rPr>
              <a:t>“</a:t>
            </a:r>
            <a:r>
              <a:rPr lang="en-US" sz="2100">
                <a:solidFill>
                  <a:schemeClr val="lt1"/>
                </a:solidFill>
              </a:rPr>
              <a:t>Given recent FCH persistence during the past 15 years or so (polar regions are warming at a faster rate than the tropics, weakening the westerlies/polar jet stream) due to climate change, near average precipitation during July, August and September is getting harder to come by in NM.”</a:t>
            </a:r>
            <a:endParaRPr sz="2100">
              <a:solidFill>
                <a:schemeClr val="lt1"/>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ge1f4264eb4_0_41"/>
          <p:cNvPicPr preferRelativeResize="0"/>
          <p:nvPr/>
        </p:nvPicPr>
        <p:blipFill>
          <a:blip r:embed="rId3">
            <a:alphaModFix/>
          </a:blip>
          <a:stretch>
            <a:fillRect/>
          </a:stretch>
        </p:blipFill>
        <p:spPr>
          <a:xfrm>
            <a:off x="180700" y="782950"/>
            <a:ext cx="6910225" cy="5413150"/>
          </a:xfrm>
          <a:prstGeom prst="rect">
            <a:avLst/>
          </a:prstGeom>
          <a:noFill/>
          <a:ln>
            <a:noFill/>
          </a:ln>
        </p:spPr>
      </p:pic>
      <p:sp>
        <p:nvSpPr>
          <p:cNvPr id="319" name="Google Shape;319;ge1f4264eb4_0_41"/>
          <p:cNvSpPr txBox="1"/>
          <p:nvPr/>
        </p:nvSpPr>
        <p:spPr>
          <a:xfrm>
            <a:off x="358475" y="382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https://hydro.rap.ucar.edu/s2s/</a:t>
            </a:r>
            <a:endParaRPr/>
          </a:p>
        </p:txBody>
      </p:sp>
      <p:sp>
        <p:nvSpPr>
          <p:cNvPr id="320" name="Google Shape;320;ge1f4264eb4_0_41"/>
          <p:cNvSpPr txBox="1"/>
          <p:nvPr/>
        </p:nvSpPr>
        <p:spPr>
          <a:xfrm>
            <a:off x="7329650" y="1594250"/>
            <a:ext cx="46128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Some models are indicating onset of monsoon moisture in the next couple of weeks.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CFSv2 showing above average moisture out to the 3-4 week time period for the Four Corners region.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The NMME is less confident - some show drier than average for July, some wetter. Ensemble mean is trending towards near average July precipitation.</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8"/>
          <p:cNvSpPr txBox="1"/>
          <p:nvPr>
            <p:ph type="title"/>
          </p:nvPr>
        </p:nvSpPr>
        <p:spPr>
          <a:xfrm>
            <a:off x="554184" y="362216"/>
            <a:ext cx="11083635" cy="917944"/>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Clr>
                <a:schemeClr val="dk2"/>
              </a:buClr>
              <a:buSzPts val="4700"/>
              <a:buFont typeface="Arial"/>
              <a:buNone/>
            </a:pPr>
            <a:r>
              <a:rPr lang="en-US"/>
              <a:t>Summary points</a:t>
            </a:r>
            <a:endParaRPr/>
          </a:p>
        </p:txBody>
      </p:sp>
      <p:sp>
        <p:nvSpPr>
          <p:cNvPr id="326" name="Google Shape;326;p38"/>
          <p:cNvSpPr txBox="1"/>
          <p:nvPr>
            <p:ph idx="1" type="body"/>
          </p:nvPr>
        </p:nvSpPr>
        <p:spPr>
          <a:xfrm>
            <a:off x="554184" y="1564126"/>
            <a:ext cx="11083500" cy="4729500"/>
          </a:xfrm>
          <a:prstGeom prst="rect">
            <a:avLst/>
          </a:prstGeom>
          <a:noFill/>
          <a:ln>
            <a:noFill/>
          </a:ln>
        </p:spPr>
        <p:txBody>
          <a:bodyPr anchorCtr="0" anchor="t" bIns="91425" lIns="91425" spcFirstLastPara="1" rIns="91425" wrap="square" tIns="91425">
            <a:spAutoFit/>
          </a:bodyPr>
          <a:lstStyle/>
          <a:p>
            <a:pPr indent="-463006" lvl="0" marL="463006" rtl="0" algn="l">
              <a:lnSpc>
                <a:spcPct val="120000"/>
              </a:lnSpc>
              <a:spcBef>
                <a:spcPts val="1058"/>
              </a:spcBef>
              <a:spcAft>
                <a:spcPts val="0"/>
              </a:spcAft>
              <a:buClr>
                <a:schemeClr val="dk1"/>
              </a:buClr>
              <a:buSzPts val="2000"/>
              <a:buChar char="•"/>
            </a:pPr>
            <a:r>
              <a:rPr lang="en-US" sz="2000"/>
              <a:t>Continental Divide is the literal divide between cooler and wetter conditions to the east and drier and warmer to the west.</a:t>
            </a:r>
            <a:endParaRPr sz="2000"/>
          </a:p>
          <a:p>
            <a:pPr indent="-463006" lvl="0" marL="463006" rtl="0" algn="l">
              <a:lnSpc>
                <a:spcPct val="120000"/>
              </a:lnSpc>
              <a:spcBef>
                <a:spcPts val="1058"/>
              </a:spcBef>
              <a:spcAft>
                <a:spcPts val="0"/>
              </a:spcAft>
              <a:buSzPts val="2000"/>
              <a:buChar char="•"/>
            </a:pPr>
            <a:r>
              <a:rPr lang="en-US" sz="2000"/>
              <a:t>Evaporative demand is kicking up. This, combined with drought in the west, is resulting in increased fire </a:t>
            </a:r>
            <a:r>
              <a:rPr lang="en-US" sz="2000"/>
              <a:t>activity</a:t>
            </a:r>
            <a:r>
              <a:rPr lang="en-US" sz="2000"/>
              <a:t>. This will be a continuing concern as summer progresses.</a:t>
            </a:r>
            <a:endParaRPr sz="2000"/>
          </a:p>
          <a:p>
            <a:pPr indent="-463006" lvl="0" marL="463006" rtl="0" algn="l">
              <a:lnSpc>
                <a:spcPct val="120000"/>
              </a:lnSpc>
              <a:spcBef>
                <a:spcPts val="1058"/>
              </a:spcBef>
              <a:spcAft>
                <a:spcPts val="0"/>
              </a:spcAft>
              <a:buSzPts val="2000"/>
              <a:buChar char="•"/>
            </a:pPr>
            <a:r>
              <a:rPr lang="en-US" sz="2000"/>
              <a:t>Many indicators are calling for an increased chance of warmer and drier than average conditions across the state for the rest of the summer.</a:t>
            </a:r>
            <a:endParaRPr sz="2000"/>
          </a:p>
          <a:p>
            <a:pPr indent="-463006" lvl="0" marL="463006" rtl="0" algn="l">
              <a:lnSpc>
                <a:spcPct val="120000"/>
              </a:lnSpc>
              <a:spcBef>
                <a:spcPts val="1058"/>
              </a:spcBef>
              <a:spcAft>
                <a:spcPts val="0"/>
              </a:spcAft>
              <a:buSzPts val="2000"/>
              <a:buChar char="•"/>
            </a:pPr>
            <a:r>
              <a:rPr lang="en-US" sz="2000"/>
              <a:t>Predictive skill for monsoon onset right now is lower. Some models are showing onset is imminent, but some models do indicate drier than average conditions in July. Recent history tells us that the monsoon is not as stable or consistent and it may be harder to get that near average moisture from year-to-year.</a:t>
            </a:r>
            <a:endParaRPr sz="2000"/>
          </a:p>
          <a:p>
            <a:pPr indent="-336006" lvl="0" marL="463006" rtl="0" algn="l">
              <a:lnSpc>
                <a:spcPct val="120000"/>
              </a:lnSpc>
              <a:spcBef>
                <a:spcPts val="1058"/>
              </a:spcBef>
              <a:spcAft>
                <a:spcPts val="0"/>
              </a:spcAft>
              <a:buClr>
                <a:schemeClr val="dk1"/>
              </a:buClr>
              <a:buSzPts val="2000"/>
              <a:buNone/>
            </a:pPr>
            <a:r>
              <a:t/>
            </a:r>
            <a:endParaRPr sz="200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9"/>
          <p:cNvSpPr txBox="1"/>
          <p:nvPr/>
        </p:nvSpPr>
        <p:spPr>
          <a:xfrm>
            <a:off x="1849167" y="274320"/>
            <a:ext cx="10033580" cy="329320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3600">
                <a:solidFill>
                  <a:srgbClr val="E9E7C4"/>
                </a:solidFill>
                <a:latin typeface="Arial"/>
                <a:ea typeface="Arial"/>
                <a:cs typeface="Arial"/>
                <a:sym typeface="Arial"/>
              </a:rPr>
              <a:t>To view this and other presentations:</a:t>
            </a:r>
            <a:endParaRPr/>
          </a:p>
          <a:p>
            <a:pPr indent="0" lvl="0" marL="0" marR="0" rtl="0" algn="r">
              <a:spcBef>
                <a:spcPts val="0"/>
              </a:spcBef>
              <a:spcAft>
                <a:spcPts val="0"/>
              </a:spcAft>
              <a:buNone/>
            </a:pPr>
            <a:r>
              <a:rPr b="1" lang="en-US" sz="3600">
                <a:solidFill>
                  <a:srgbClr val="E9E7C4"/>
                </a:solidFill>
                <a:latin typeface="Arial"/>
                <a:ea typeface="Arial"/>
                <a:cs typeface="Arial"/>
                <a:sym typeface="Arial"/>
              </a:rPr>
              <a:t>http://climate.colostate.edu/ccc_archive.html</a:t>
            </a:r>
            <a:endParaRPr/>
          </a:p>
          <a:p>
            <a:pPr indent="0" lvl="0" marL="0" marR="0" rtl="0" algn="r">
              <a:spcBef>
                <a:spcPts val="0"/>
              </a:spcBef>
              <a:spcAft>
                <a:spcPts val="0"/>
              </a:spcAft>
              <a:buNone/>
            </a:pPr>
            <a:r>
              <a:t/>
            </a:r>
            <a:endParaRPr b="1" sz="3600">
              <a:solidFill>
                <a:srgbClr val="E9E7C4"/>
              </a:solidFill>
              <a:latin typeface="Arial"/>
              <a:ea typeface="Arial"/>
              <a:cs typeface="Arial"/>
              <a:sym typeface="Arial"/>
            </a:endParaRPr>
          </a:p>
          <a:p>
            <a:pPr indent="0" lvl="0" marL="0" marR="0" rtl="0" algn="r">
              <a:spcBef>
                <a:spcPts val="0"/>
              </a:spcBef>
              <a:spcAft>
                <a:spcPts val="0"/>
              </a:spcAft>
              <a:buNone/>
            </a:pPr>
            <a:r>
              <a:rPr b="1" lang="en-US" sz="2800">
                <a:solidFill>
                  <a:srgbClr val="E9E7C4"/>
                </a:solidFill>
                <a:latin typeface="Arial"/>
                <a:ea typeface="Arial"/>
                <a:cs typeface="Arial"/>
                <a:sym typeface="Arial"/>
              </a:rPr>
              <a:t>Becky.Bolinger@colostate.edu</a:t>
            </a:r>
            <a:endParaRPr b="1" sz="2800">
              <a:solidFill>
                <a:srgbClr val="E9E7C4"/>
              </a:solidFill>
              <a:latin typeface="Arial"/>
              <a:ea typeface="Arial"/>
              <a:cs typeface="Arial"/>
              <a:sym typeface="Arial"/>
            </a:endParaRPr>
          </a:p>
          <a:p>
            <a:pPr indent="0" lvl="0" marL="0" marR="0" rtl="0" algn="r">
              <a:spcBef>
                <a:spcPts val="0"/>
              </a:spcBef>
              <a:spcAft>
                <a:spcPts val="0"/>
              </a:spcAft>
              <a:buNone/>
            </a:pPr>
            <a:r>
              <a:t/>
            </a:r>
            <a:endParaRPr b="1" sz="3600">
              <a:solidFill>
                <a:schemeClr val="dk1"/>
              </a:solidFill>
              <a:latin typeface="Arial"/>
              <a:ea typeface="Arial"/>
              <a:cs typeface="Arial"/>
              <a:sym typeface="Arial"/>
            </a:endParaRPr>
          </a:p>
          <a:p>
            <a:pPr indent="0" lvl="0" marL="0" marR="0" rtl="0" algn="r">
              <a:spcBef>
                <a:spcPts val="0"/>
              </a:spcBef>
              <a:spcAft>
                <a:spcPts val="0"/>
              </a:spcAft>
              <a:buNone/>
            </a:pPr>
            <a:r>
              <a:t/>
            </a:r>
            <a:endParaRPr b="1" sz="3600">
              <a:solidFill>
                <a:schemeClr val="dk1"/>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4"/>
          <p:cNvPicPr preferRelativeResize="0"/>
          <p:nvPr/>
        </p:nvPicPr>
        <p:blipFill>
          <a:blip r:embed="rId3">
            <a:alphaModFix/>
          </a:blip>
          <a:stretch>
            <a:fillRect/>
          </a:stretch>
        </p:blipFill>
        <p:spPr>
          <a:xfrm>
            <a:off x="1861219" y="170579"/>
            <a:ext cx="8637900" cy="5986025"/>
          </a:xfrm>
          <a:prstGeom prst="rect">
            <a:avLst/>
          </a:prstGeom>
          <a:noFill/>
          <a:ln>
            <a:noFill/>
          </a:ln>
        </p:spPr>
      </p:pic>
      <p:sp>
        <p:nvSpPr>
          <p:cNvPr id="131" name="Google Shape;131;p4"/>
          <p:cNvSpPr txBox="1"/>
          <p:nvPr/>
        </p:nvSpPr>
        <p:spPr>
          <a:xfrm>
            <a:off x="8201700" y="0"/>
            <a:ext cx="399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https://wrcc.dri.edu/wwdt/index.php?region=co</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5"/>
          <p:cNvPicPr preferRelativeResize="0"/>
          <p:nvPr/>
        </p:nvPicPr>
        <p:blipFill>
          <a:blip r:embed="rId3">
            <a:alphaModFix/>
          </a:blip>
          <a:stretch>
            <a:fillRect/>
          </a:stretch>
        </p:blipFill>
        <p:spPr>
          <a:xfrm>
            <a:off x="1394626" y="206937"/>
            <a:ext cx="8895325" cy="5992075"/>
          </a:xfrm>
          <a:prstGeom prst="rect">
            <a:avLst/>
          </a:prstGeom>
          <a:noFill/>
          <a:ln>
            <a:noFill/>
          </a:ln>
        </p:spPr>
      </p:pic>
      <p:sp>
        <p:nvSpPr>
          <p:cNvPr id="137" name="Google Shape;137;p5"/>
          <p:cNvSpPr txBox="1"/>
          <p:nvPr/>
        </p:nvSpPr>
        <p:spPr>
          <a:xfrm>
            <a:off x="8201700" y="0"/>
            <a:ext cx="399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https://wrcc.dri.edu/wwdt/index.php?region=co</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6"/>
          <p:cNvPicPr preferRelativeResize="0"/>
          <p:nvPr/>
        </p:nvPicPr>
        <p:blipFill>
          <a:blip r:embed="rId3">
            <a:alphaModFix/>
          </a:blip>
          <a:stretch>
            <a:fillRect/>
          </a:stretch>
        </p:blipFill>
        <p:spPr>
          <a:xfrm>
            <a:off x="1463625" y="67500"/>
            <a:ext cx="8658300" cy="6232775"/>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graphicFrame>
        <p:nvGraphicFramePr>
          <p:cNvPr id="147" name="Google Shape;147;p7"/>
          <p:cNvGraphicFramePr/>
          <p:nvPr/>
        </p:nvGraphicFramePr>
        <p:xfrm>
          <a:off x="6781246" y="266446"/>
          <a:ext cx="3000000" cy="3000000"/>
        </p:xfrm>
        <a:graphic>
          <a:graphicData uri="http://schemas.openxmlformats.org/drawingml/2006/table">
            <a:tbl>
              <a:tblPr bandRow="1" firstRow="1">
                <a:noFill/>
                <a:tableStyleId>{912E1D46-2553-489F-A970-9340017EABC9}</a:tableStyleId>
              </a:tblPr>
              <a:tblGrid>
                <a:gridCol w="1298875"/>
                <a:gridCol w="1846700"/>
                <a:gridCol w="2167650"/>
              </a:tblGrid>
              <a:tr h="575450">
                <a:tc>
                  <a:txBody>
                    <a:bodyPr/>
                    <a:lstStyle/>
                    <a:p>
                      <a:pPr indent="0" lvl="0" marL="0" marR="0" rtl="0" algn="ctr">
                        <a:spcBef>
                          <a:spcPts val="0"/>
                        </a:spcBef>
                        <a:spcAft>
                          <a:spcPts val="0"/>
                        </a:spcAft>
                        <a:buNone/>
                      </a:pPr>
                      <a:r>
                        <a:rPr lang="en-US" sz="2000" u="none" cap="none" strike="noStrike"/>
                        <a:t>Month</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P Rank </a:t>
                      </a:r>
                      <a:endParaRPr/>
                    </a:p>
                    <a:p>
                      <a:pPr indent="0" lvl="0" marL="0" marR="0" rtl="0" algn="ctr">
                        <a:spcBef>
                          <a:spcPts val="0"/>
                        </a:spcBef>
                        <a:spcAft>
                          <a:spcPts val="0"/>
                        </a:spcAft>
                        <a:buNone/>
                      </a:pPr>
                      <a:r>
                        <a:rPr lang="en-US" sz="2000" u="none" cap="none" strike="noStrike"/>
                        <a:t>(of 127 years)</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Above, below, or near avg?</a:t>
                      </a:r>
                      <a:endParaRPr/>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Oct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16</a:t>
                      </a:r>
                      <a:r>
                        <a:rPr baseline="30000" lang="en-US" sz="2000" u="none" cap="none" strike="noStrike"/>
                        <a:t>th</a:t>
                      </a:r>
                      <a:r>
                        <a:rPr lang="en-US" sz="2000" u="none" cap="none" strike="noStrike"/>
                        <a:t> driest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below</a:t>
                      </a:r>
                      <a:endParaRPr/>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Nov</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44</a:t>
                      </a:r>
                      <a:r>
                        <a:rPr baseline="30000" lang="en-US" sz="2000" u="none" cap="none" strike="noStrike"/>
                        <a:t>th</a:t>
                      </a:r>
                      <a:r>
                        <a:rPr lang="en-US" sz="2000" u="none" cap="none" strike="noStrike"/>
                        <a:t> driest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average</a:t>
                      </a:r>
                      <a:endParaRPr/>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Dec</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60</a:t>
                      </a:r>
                      <a:r>
                        <a:rPr baseline="30000" lang="en-US" sz="2000" u="none" cap="none" strike="noStrike"/>
                        <a:t>th</a:t>
                      </a:r>
                      <a:r>
                        <a:rPr lang="en-US" sz="2000" u="none" cap="none" strike="noStrike"/>
                        <a:t> driest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average</a:t>
                      </a:r>
                      <a:endParaRPr/>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Jan</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38</a:t>
                      </a:r>
                      <a:r>
                        <a:rPr baseline="30000" lang="en-US" sz="2000" u="none" cap="none" strike="noStrike"/>
                        <a:t>th</a:t>
                      </a:r>
                      <a:r>
                        <a:rPr lang="en-US" sz="2000" u="none" cap="none" strike="noStrike"/>
                        <a:t> driest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below</a:t>
                      </a:r>
                      <a:endParaRPr/>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Feb</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5</a:t>
                      </a:r>
                      <a:r>
                        <a:rPr lang="en-US" sz="2000"/>
                        <a:t>8th </a:t>
                      </a:r>
                      <a:r>
                        <a:rPr lang="en-US" sz="2000" u="none" cap="none" strike="noStrike"/>
                        <a:t>wettest</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average</a:t>
                      </a:r>
                      <a:endParaRPr/>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Mar</a:t>
                      </a:r>
                      <a:endParaRPr/>
                    </a:p>
                  </a:txBody>
                  <a:tcPr marT="45725" marB="45725" marR="91450" marL="91450" anchor="ctr"/>
                </a:tc>
                <a:tc>
                  <a:txBody>
                    <a:bodyPr/>
                    <a:lstStyle/>
                    <a:p>
                      <a:pPr indent="0" lvl="0" marL="0" marR="0" rtl="0" algn="ctr">
                        <a:spcBef>
                          <a:spcPts val="0"/>
                        </a:spcBef>
                        <a:spcAft>
                          <a:spcPts val="0"/>
                        </a:spcAft>
                        <a:buNone/>
                      </a:pPr>
                      <a:r>
                        <a:rPr lang="en-US" sz="2000"/>
                        <a:t>20th wettest</a:t>
                      </a:r>
                      <a:endParaRPr sz="2000" u="none" cap="none" strike="noStrike"/>
                    </a:p>
                  </a:txBody>
                  <a:tcPr marT="45725" marB="45725" marR="91450" marL="91450" anchor="ctr"/>
                </a:tc>
                <a:tc>
                  <a:txBody>
                    <a:bodyPr/>
                    <a:lstStyle/>
                    <a:p>
                      <a:pPr indent="0" lvl="0" marL="0" marR="0" rtl="0" algn="ctr">
                        <a:spcBef>
                          <a:spcPts val="0"/>
                        </a:spcBef>
                        <a:spcAft>
                          <a:spcPts val="0"/>
                        </a:spcAft>
                        <a:buNone/>
                      </a:pPr>
                      <a:r>
                        <a:rPr lang="en-US" sz="2000"/>
                        <a:t>above</a:t>
                      </a:r>
                      <a:endParaRPr sz="2000" u="none" cap="none" strike="noStrike"/>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Apr</a:t>
                      </a:r>
                      <a:endParaRPr/>
                    </a:p>
                  </a:txBody>
                  <a:tcPr marT="45725" marB="45725" marR="91450" marL="91450" anchor="ctr"/>
                </a:tc>
                <a:tc>
                  <a:txBody>
                    <a:bodyPr/>
                    <a:lstStyle/>
                    <a:p>
                      <a:pPr indent="0" lvl="0" marL="0" marR="0" rtl="0" algn="ctr">
                        <a:spcBef>
                          <a:spcPts val="0"/>
                        </a:spcBef>
                        <a:spcAft>
                          <a:spcPts val="0"/>
                        </a:spcAft>
                        <a:buNone/>
                      </a:pPr>
                      <a:r>
                        <a:rPr lang="en-US" sz="2000"/>
                        <a:t>18th driest</a:t>
                      </a:r>
                      <a:endParaRPr sz="2000" u="none" cap="none" strike="noStrike"/>
                    </a:p>
                  </a:txBody>
                  <a:tcPr marT="45725" marB="45725" marR="91450" marL="91450" anchor="ctr"/>
                </a:tc>
                <a:tc>
                  <a:txBody>
                    <a:bodyPr/>
                    <a:lstStyle/>
                    <a:p>
                      <a:pPr indent="0" lvl="0" marL="0" marR="0" rtl="0" algn="ctr">
                        <a:spcBef>
                          <a:spcPts val="0"/>
                        </a:spcBef>
                        <a:spcAft>
                          <a:spcPts val="0"/>
                        </a:spcAft>
                        <a:buNone/>
                      </a:pPr>
                      <a:r>
                        <a:rPr lang="en-US" sz="2000"/>
                        <a:t>below</a:t>
                      </a:r>
                      <a:endParaRPr sz="2000" u="none" cap="none" strike="noStrike"/>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May</a:t>
                      </a:r>
                      <a:endParaRPr/>
                    </a:p>
                  </a:txBody>
                  <a:tcPr marT="45725" marB="45725" marR="91450" marL="91450" anchor="ctr"/>
                </a:tc>
                <a:tc>
                  <a:txBody>
                    <a:bodyPr/>
                    <a:lstStyle/>
                    <a:p>
                      <a:pPr indent="0" lvl="0" marL="0" marR="0" rtl="0" algn="ctr">
                        <a:spcBef>
                          <a:spcPts val="0"/>
                        </a:spcBef>
                        <a:spcAft>
                          <a:spcPts val="0"/>
                        </a:spcAft>
                        <a:buNone/>
                      </a:pPr>
                      <a:r>
                        <a:rPr lang="en-US" sz="2000"/>
                        <a:t>11th wettest</a:t>
                      </a:r>
                      <a:endParaRPr sz="2000" u="none" cap="none" strike="noStrike"/>
                    </a:p>
                  </a:txBody>
                  <a:tcPr marT="45725" marB="45725" marR="91450" marL="91450" anchor="ctr"/>
                </a:tc>
                <a:tc>
                  <a:txBody>
                    <a:bodyPr/>
                    <a:lstStyle/>
                    <a:p>
                      <a:pPr indent="0" lvl="0" marL="0" marR="0" rtl="0" algn="ctr">
                        <a:spcBef>
                          <a:spcPts val="0"/>
                        </a:spcBef>
                        <a:spcAft>
                          <a:spcPts val="0"/>
                        </a:spcAft>
                        <a:buNone/>
                      </a:pPr>
                      <a:r>
                        <a:rPr lang="en-US" sz="2000"/>
                        <a:t>much abv</a:t>
                      </a:r>
                      <a:endParaRPr sz="2000" u="none" cap="none" strike="noStrike"/>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June</a:t>
                      </a:r>
                      <a:endParaRPr/>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July</a:t>
                      </a:r>
                      <a:endParaRPr/>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r>
              <a:tr h="470000">
                <a:tc>
                  <a:txBody>
                    <a:bodyPr/>
                    <a:lstStyle/>
                    <a:p>
                      <a:pPr indent="0" lvl="0" marL="0" marR="0" rtl="0" algn="ctr">
                        <a:spcBef>
                          <a:spcPts val="0"/>
                        </a:spcBef>
                        <a:spcAft>
                          <a:spcPts val="0"/>
                        </a:spcAft>
                        <a:buNone/>
                      </a:pPr>
                      <a:r>
                        <a:rPr lang="en-US" sz="2000" u="none" cap="none" strike="noStrike"/>
                        <a:t>August</a:t>
                      </a:r>
                      <a:endParaRPr/>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c>
                  <a:txBody>
                    <a:bodyPr/>
                    <a:lstStyle/>
                    <a:p>
                      <a:pPr indent="0" lvl="0" marL="0" marR="0" rtl="0" algn="ctr">
                        <a:spcBef>
                          <a:spcPts val="0"/>
                        </a:spcBef>
                        <a:spcAft>
                          <a:spcPts val="0"/>
                        </a:spcAft>
                        <a:buNone/>
                      </a:pPr>
                      <a:r>
                        <a:t/>
                      </a:r>
                      <a:endParaRPr sz="2000" u="none" cap="none" strike="noStrike"/>
                    </a:p>
                  </a:txBody>
                  <a:tcPr marT="45725" marB="45725" marR="91450" marL="91450" anchor="ctr"/>
                </a:tc>
              </a:tr>
            </a:tbl>
          </a:graphicData>
        </a:graphic>
      </p:graphicFrame>
      <p:sp>
        <p:nvSpPr>
          <p:cNvPr id="148" name="Google Shape;148;p7"/>
          <p:cNvSpPr txBox="1"/>
          <p:nvPr/>
        </p:nvSpPr>
        <p:spPr>
          <a:xfrm>
            <a:off x="1512275" y="5071875"/>
            <a:ext cx="43140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rPr>
              <a:t>Wettest May since 2015</a:t>
            </a:r>
            <a:endParaRPr sz="1600"/>
          </a:p>
        </p:txBody>
      </p:sp>
      <p:pic>
        <p:nvPicPr>
          <p:cNvPr id="149" name="Google Shape;149;p7"/>
          <p:cNvPicPr preferRelativeResize="0"/>
          <p:nvPr/>
        </p:nvPicPr>
        <p:blipFill>
          <a:blip r:embed="rId3">
            <a:alphaModFix/>
          </a:blip>
          <a:stretch>
            <a:fillRect/>
          </a:stretch>
        </p:blipFill>
        <p:spPr>
          <a:xfrm>
            <a:off x="152400" y="152400"/>
            <a:ext cx="6191250" cy="4524375"/>
          </a:xfrm>
          <a:prstGeom prst="rect">
            <a:avLst/>
          </a:prstGeom>
          <a:noFill/>
          <a:ln>
            <a:noFill/>
          </a:ln>
        </p:spPr>
      </p:pic>
      <p:sp>
        <p:nvSpPr>
          <p:cNvPr id="150" name="Google Shape;150;p7"/>
          <p:cNvSpPr txBox="1"/>
          <p:nvPr/>
        </p:nvSpPr>
        <p:spPr>
          <a:xfrm>
            <a:off x="94350" y="59807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https://www.ncdc.noaa.gov/cag</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8"/>
          <p:cNvPicPr preferRelativeResize="0"/>
          <p:nvPr/>
        </p:nvPicPr>
        <p:blipFill>
          <a:blip r:embed="rId3">
            <a:alphaModFix/>
          </a:blip>
          <a:stretch>
            <a:fillRect/>
          </a:stretch>
        </p:blipFill>
        <p:spPr>
          <a:xfrm>
            <a:off x="1364328" y="176639"/>
            <a:ext cx="8706799" cy="6051799"/>
          </a:xfrm>
          <a:prstGeom prst="rect">
            <a:avLst/>
          </a:prstGeom>
          <a:noFill/>
          <a:ln>
            <a:noFill/>
          </a:ln>
        </p:spPr>
      </p:pic>
      <p:sp>
        <p:nvSpPr>
          <p:cNvPr id="156" name="Google Shape;156;p8"/>
          <p:cNvSpPr txBox="1"/>
          <p:nvPr/>
        </p:nvSpPr>
        <p:spPr>
          <a:xfrm>
            <a:off x="8201700" y="0"/>
            <a:ext cx="399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https://wrcc.dri.edu/wwdt/index.php?region=co</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9"/>
          <p:cNvPicPr preferRelativeResize="0"/>
          <p:nvPr/>
        </p:nvPicPr>
        <p:blipFill>
          <a:blip r:embed="rId3">
            <a:alphaModFix/>
          </a:blip>
          <a:stretch>
            <a:fillRect/>
          </a:stretch>
        </p:blipFill>
        <p:spPr>
          <a:xfrm>
            <a:off x="1340090" y="134221"/>
            <a:ext cx="8949176" cy="6041700"/>
          </a:xfrm>
          <a:prstGeom prst="rect">
            <a:avLst/>
          </a:prstGeom>
          <a:noFill/>
          <a:ln>
            <a:noFill/>
          </a:ln>
        </p:spPr>
      </p:pic>
      <p:sp>
        <p:nvSpPr>
          <p:cNvPr id="162" name="Google Shape;162;p9"/>
          <p:cNvSpPr txBox="1"/>
          <p:nvPr/>
        </p:nvSpPr>
        <p:spPr>
          <a:xfrm>
            <a:off x="8201700" y="0"/>
            <a:ext cx="399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https://wrcc.dri.edu/wwdt/index.php?region=co</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2018-11-12T19:02:37Z</dcterms:created>
  <dc:creator>Becky Bolinger</dc:creator>
</cp:coreProperties>
</file>