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3" r:id="rId6"/>
    <p:sldId id="259" r:id="rId7"/>
    <p:sldId id="260" r:id="rId8"/>
    <p:sldId id="266" r:id="rId9"/>
    <p:sldId id="267" r:id="rId10"/>
    <p:sldId id="265" r:id="rId11"/>
    <p:sldId id="264" r:id="rId12"/>
    <p:sldId id="268" r:id="rId13"/>
    <p:sldId id="269" r:id="rId14"/>
    <p:sldId id="261" r:id="rId15"/>
    <p:sldId id="270" r:id="rId16"/>
    <p:sldId id="273" r:id="rId17"/>
    <p:sldId id="271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51B2-00C8-4B4E-A496-591F91E833BA}" type="datetimeFigureOut">
              <a:rPr lang="en-US" smtClean="0"/>
              <a:t>9/10/2017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BABA0-2CA7-460F-98B6-4CC26D709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330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51B2-00C8-4B4E-A496-591F91E833BA}" type="datetimeFigureOut">
              <a:rPr lang="en-US" smtClean="0"/>
              <a:t>9/10/2017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BABA0-2CA7-460F-98B6-4CC26D709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640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51B2-00C8-4B4E-A496-591F91E833BA}" type="datetimeFigureOut">
              <a:rPr lang="en-US" smtClean="0"/>
              <a:t>9/10/2017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BABA0-2CA7-460F-98B6-4CC26D709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930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51B2-00C8-4B4E-A496-591F91E833BA}" type="datetimeFigureOut">
              <a:rPr lang="en-US" smtClean="0"/>
              <a:t>9/10/2017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BABA0-2CA7-460F-98B6-4CC26D709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65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51B2-00C8-4B4E-A496-591F91E833BA}" type="datetimeFigureOut">
              <a:rPr lang="en-US" smtClean="0"/>
              <a:t>9/10/2017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BABA0-2CA7-460F-98B6-4CC26D709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879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51B2-00C8-4B4E-A496-591F91E833BA}" type="datetimeFigureOut">
              <a:rPr lang="en-US" smtClean="0"/>
              <a:t>9/10/2017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BABA0-2CA7-460F-98B6-4CC26D709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817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51B2-00C8-4B4E-A496-591F91E833BA}" type="datetimeFigureOut">
              <a:rPr lang="en-US" smtClean="0"/>
              <a:t>9/10/2017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BABA0-2CA7-460F-98B6-4CC26D709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899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51B2-00C8-4B4E-A496-591F91E833BA}" type="datetimeFigureOut">
              <a:rPr lang="en-US" smtClean="0"/>
              <a:t>9/10/2017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BABA0-2CA7-460F-98B6-4CC26D709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732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51B2-00C8-4B4E-A496-591F91E833BA}" type="datetimeFigureOut">
              <a:rPr lang="en-US" smtClean="0"/>
              <a:t>9/10/2017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BABA0-2CA7-460F-98B6-4CC26D709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282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51B2-00C8-4B4E-A496-591F91E833BA}" type="datetimeFigureOut">
              <a:rPr lang="en-US" smtClean="0"/>
              <a:t>9/10/2017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BABA0-2CA7-460F-98B6-4CC26D709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472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51B2-00C8-4B4E-A496-591F91E833BA}" type="datetimeFigureOut">
              <a:rPr lang="en-US" smtClean="0"/>
              <a:t>9/10/2017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BABA0-2CA7-460F-98B6-4CC26D709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672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F51B2-00C8-4B4E-A496-591F91E833BA}" type="datetimeFigureOut">
              <a:rPr lang="en-US" smtClean="0"/>
              <a:t>9/10/2017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8BABA0-2CA7-460F-98B6-4CC26D709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158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Colorado Climate Center Yearly Update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Peter Goble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WERA 102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September, 2017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9830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318" y="78419"/>
            <a:ext cx="5140171" cy="6659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49686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786" y="1828800"/>
            <a:ext cx="6353175" cy="453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86902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228600"/>
            <a:ext cx="9448800" cy="645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05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290973"/>
            <a:ext cx="9220200" cy="652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4918" y="3104590"/>
            <a:ext cx="28575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18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Producing Seasonal Forecasts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8" y="2209800"/>
            <a:ext cx="7591425" cy="416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19400" y="1828799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Temperature forecast for the Upper Colorado Drainage in CO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3315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CoCoRaHS 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95400"/>
            <a:ext cx="6248400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8473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CoCoRaHS 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" y="1371600"/>
            <a:ext cx="838835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81757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CoCoRaHS 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95400"/>
            <a:ext cx="7400925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8019" y="5105400"/>
            <a:ext cx="716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Condition monitoring allows us to track where drought conditions are deteriorating, at least in a colloquial sense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2972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367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Nolan Doesken has retired </a:t>
            </a:r>
          </a:p>
          <a:p>
            <a:r>
              <a:rPr lang="en-US" dirty="0" smtClean="0"/>
              <a:t>The new State Climatologist is to be named next month</a:t>
            </a:r>
          </a:p>
          <a:p>
            <a:r>
              <a:rPr lang="en-US" dirty="0" smtClean="0"/>
              <a:t>CoAgMET is expanding with a website overhaul underway </a:t>
            </a:r>
          </a:p>
          <a:p>
            <a:r>
              <a:rPr lang="en-US" dirty="0" smtClean="0"/>
              <a:t>The Climate Center is working on several evaporative demand-related projects </a:t>
            </a:r>
          </a:p>
          <a:p>
            <a:r>
              <a:rPr lang="en-US" dirty="0" smtClean="0"/>
              <a:t>Drought continues to be a focal point for us. The Climate Center is now including seasonal forecasts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370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Nolan’s Retirement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928" y="1676400"/>
            <a:ext cx="6550791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010400" y="1676400"/>
            <a:ext cx="21336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Nolan Doesken served as Colorado’s State Climatologist from 2006-2017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He retired in August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WERA 102 was always one of his favorite meetings to attend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He’ll be back in October, primarily to work on CoCoRaHS. You’ll likely see him again</a:t>
            </a:r>
            <a:br>
              <a:rPr lang="en-US" dirty="0" smtClean="0"/>
            </a:b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229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New State Climatologist to be Named in October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Colorado State has conducted and completed a search for a new state climatologist</a:t>
            </a:r>
          </a:p>
          <a:p>
            <a:r>
              <a:rPr lang="en-US" dirty="0" smtClean="0"/>
              <a:t>Expect this person to be a tenured faculty member within Colorado State, and to be named next month </a:t>
            </a:r>
          </a:p>
          <a:p>
            <a:r>
              <a:rPr lang="en-US" dirty="0" smtClean="0"/>
              <a:t>Expect this person to name a deputy director of the Climate Center </a:t>
            </a:r>
          </a:p>
          <a:p>
            <a:r>
              <a:rPr lang="en-US" dirty="0" smtClean="0"/>
              <a:t>…but we are not currently running headless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6723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Improvements to CoAgMET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946" y="1905000"/>
            <a:ext cx="2840854" cy="28194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Expansion of stations on the west slope </a:t>
            </a:r>
          </a:p>
          <a:p>
            <a:r>
              <a:rPr lang="en-US" dirty="0" smtClean="0"/>
              <a:t>Website upgrade </a:t>
            </a:r>
          </a:p>
          <a:p>
            <a:r>
              <a:rPr lang="en-US" dirty="0" smtClean="0"/>
              <a:t>5-minute data from stations </a:t>
            </a:r>
          </a:p>
          <a:p>
            <a:r>
              <a:rPr lang="en-US" dirty="0" smtClean="0"/>
              <a:t>New mapping tool </a:t>
            </a:r>
          </a:p>
          <a:p>
            <a:r>
              <a:rPr lang="en-US" dirty="0" smtClean="0"/>
              <a:t>https://erams.com/coagmet/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447800"/>
            <a:ext cx="5992813" cy="449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0745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9" y="38100"/>
            <a:ext cx="9182100" cy="681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400800" y="6019800"/>
            <a:ext cx="2327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</a:t>
            </a:r>
            <a:r>
              <a:rPr lang="en-US" dirty="0" smtClean="0"/>
              <a:t>rams.com/</a:t>
            </a:r>
            <a:r>
              <a:rPr lang="en-US" dirty="0" err="1" smtClean="0"/>
              <a:t>coagmet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5389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"/>
            <a:ext cx="8156575" cy="333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" y="3487737"/>
            <a:ext cx="8156575" cy="3336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96955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Colorado Climate Center and NIDIS Drought Activities </a:t>
            </a:r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602" y="1575588"/>
            <a:ext cx="617162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86428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Colorado Climate Center and NIDIS Drought Activities 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78" y="1597042"/>
            <a:ext cx="3733800" cy="5260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41609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239</Words>
  <Application>Microsoft Office PowerPoint</Application>
  <PresentationFormat>On-screen Show (4:3)</PresentationFormat>
  <Paragraphs>36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Colorado Climate Center Yearly Update</vt:lpstr>
      <vt:lpstr>Overview</vt:lpstr>
      <vt:lpstr>Nolan’s Retirement</vt:lpstr>
      <vt:lpstr>New State Climatologist to be Named in October</vt:lpstr>
      <vt:lpstr>Improvements to CoAgMET</vt:lpstr>
      <vt:lpstr>PowerPoint Presentation</vt:lpstr>
      <vt:lpstr>PowerPoint Presentation</vt:lpstr>
      <vt:lpstr>Colorado Climate Center and NIDIS Drought Activities </vt:lpstr>
      <vt:lpstr>Colorado Climate Center and NIDIS Drought Activities </vt:lpstr>
      <vt:lpstr>PowerPoint Presentation</vt:lpstr>
      <vt:lpstr>PowerPoint Presentation</vt:lpstr>
      <vt:lpstr>PowerPoint Presentation</vt:lpstr>
      <vt:lpstr>PowerPoint Presentation</vt:lpstr>
      <vt:lpstr>Producing Seasonal Forecasts</vt:lpstr>
      <vt:lpstr>CoCoRaHS </vt:lpstr>
      <vt:lpstr>CoCoRaHS </vt:lpstr>
      <vt:lpstr>CoCoRaHS </vt:lpstr>
      <vt:lpstr>Questions?</vt:lpstr>
    </vt:vector>
  </TitlesOfParts>
  <Company>Colorado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Colorado Climate Center Yearly Update</dc:title>
  <dc:creator>.</dc:creator>
  <cp:lastModifiedBy>.</cp:lastModifiedBy>
  <cp:revision>11</cp:revision>
  <dcterms:created xsi:type="dcterms:W3CDTF">2017-09-10T16:43:26Z</dcterms:created>
  <dcterms:modified xsi:type="dcterms:W3CDTF">2017-09-10T20:14:10Z</dcterms:modified>
</cp:coreProperties>
</file>