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57" r:id="rId5"/>
    <p:sldId id="317" r:id="rId6"/>
    <p:sldId id="270" r:id="rId7"/>
    <p:sldId id="318" r:id="rId8"/>
    <p:sldId id="266" r:id="rId9"/>
    <p:sldId id="267" r:id="rId10"/>
    <p:sldId id="268" r:id="rId11"/>
    <p:sldId id="300" r:id="rId12"/>
    <p:sldId id="301" r:id="rId13"/>
    <p:sldId id="302" r:id="rId14"/>
    <p:sldId id="282" r:id="rId15"/>
    <p:sldId id="303" r:id="rId16"/>
    <p:sldId id="279" r:id="rId17"/>
    <p:sldId id="258" r:id="rId18"/>
    <p:sldId id="259" r:id="rId19"/>
    <p:sldId id="260" r:id="rId20"/>
    <p:sldId id="262" r:id="rId21"/>
    <p:sldId id="263" r:id="rId22"/>
    <p:sldId id="272" r:id="rId23"/>
    <p:sldId id="273" r:id="rId24"/>
    <p:sldId id="274" r:id="rId25"/>
    <p:sldId id="275" r:id="rId26"/>
    <p:sldId id="287" r:id="rId27"/>
    <p:sldId id="288" r:id="rId28"/>
    <p:sldId id="289" r:id="rId29"/>
    <p:sldId id="278" r:id="rId30"/>
    <p:sldId id="283" r:id="rId31"/>
    <p:sldId id="290" r:id="rId32"/>
    <p:sldId id="295" r:id="rId33"/>
    <p:sldId id="292" r:id="rId34"/>
    <p:sldId id="291" r:id="rId35"/>
    <p:sldId id="293" r:id="rId36"/>
    <p:sldId id="296" r:id="rId37"/>
    <p:sldId id="294" r:id="rId38"/>
    <p:sldId id="312" r:id="rId39"/>
    <p:sldId id="313" r:id="rId40"/>
    <p:sldId id="280" r:id="rId41"/>
    <p:sldId id="276" r:id="rId42"/>
    <p:sldId id="299" r:id="rId43"/>
    <p:sldId id="264" r:id="rId44"/>
    <p:sldId id="277" r:id="rId45"/>
    <p:sldId id="286" r:id="rId46"/>
    <p:sldId id="285" r:id="rId47"/>
    <p:sldId id="271" r:id="rId48"/>
    <p:sldId id="310" r:id="rId49"/>
    <p:sldId id="281" r:id="rId50"/>
    <p:sldId id="304" r:id="rId51"/>
    <p:sldId id="311" r:id="rId52"/>
    <p:sldId id="305" r:id="rId53"/>
    <p:sldId id="306" r:id="rId54"/>
    <p:sldId id="307" r:id="rId55"/>
    <p:sldId id="320" r:id="rId56"/>
    <p:sldId id="319" r:id="rId57"/>
    <p:sldId id="308" r:id="rId58"/>
    <p:sldId id="309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6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64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7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9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5E11-5D33-49C9-8AEF-AE2D020D7FBF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8098-6366-4673-A006-7EA8888A0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 on Water Year 2017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 Goble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199"/>
            <a:ext cx="9067799" cy="64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8675" y="5324475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Year Colorado Average: 47.9 F (3.3 F above normal)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2639"/>
            <a:ext cx="7315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46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94" y="29718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20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7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239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9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913" y="30480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7390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66800"/>
            <a:ext cx="9144000" cy="500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3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915400" cy="48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07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66800"/>
            <a:ext cx="8991599" cy="472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0961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8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brfc.noaa.gov/station/sweplot/png/blsc2+btlw4+burc2+crsc2+drlc2+dvdw4+elkc2+oldw4+rcpc2+resc2+srsw4+tlsc2+towc2+wpkw4.28-21-median.avg.2017.0.s.0.0.0.0.0.1.0.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15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1025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2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Today’s Roadmap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story of WY 2017 as told by data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 and Variability and WY 2017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weather events and fun facts from WY 2017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quick look ahead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110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334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8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7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09588"/>
            <a:ext cx="85820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09588"/>
            <a:ext cx="85820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09588"/>
            <a:ext cx="85820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4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596326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33413"/>
            <a:ext cx="84867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3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33413"/>
            <a:ext cx="850582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8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57225"/>
            <a:ext cx="84963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3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295400"/>
            <a:ext cx="9067799" cy="422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0113"/>
            <a:ext cx="6553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5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80975"/>
            <a:ext cx="8810625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>
            <a:off x="4777946" y="16764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2667000" y="35052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62000" y="3182895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7848600" y="22479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8001000" y="47244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038600" y="57150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2743200" y="876300"/>
            <a:ext cx="304800" cy="2286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33388"/>
            <a:ext cx="725805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3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47675"/>
            <a:ext cx="72771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8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38150"/>
            <a:ext cx="72580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447675"/>
            <a:ext cx="725805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5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466725"/>
            <a:ext cx="72675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5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438150"/>
            <a:ext cx="72771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4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423863"/>
            <a:ext cx="72675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5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929114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7213"/>
            <a:ext cx="74676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4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7" y="551453"/>
            <a:ext cx="8839200" cy="59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1800" y="6174693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Credit: Shannon Lukens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06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85763"/>
            <a:ext cx="70866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5562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Credit: Helen H. Richardson Denver Post</a:t>
            </a:r>
          </a:p>
        </p:txBody>
      </p:sp>
    </p:spTree>
    <p:extLst>
      <p:ext uri="{BB962C8B-B14F-4D97-AF65-F5344CB8AC3E}">
        <p14:creationId xmlns:p14="http://schemas.microsoft.com/office/powerpoint/2010/main" val="25869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95400"/>
            <a:ext cx="8763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9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59" y="14416"/>
            <a:ext cx="454925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85230" y="3509944"/>
            <a:ext cx="2668712" cy="685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56744" y="3525390"/>
            <a:ext cx="22098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JUST KIDDING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204913"/>
            <a:ext cx="87725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9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5505734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Credit: Henry Reges Colorado Climate Center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906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51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0200" y="58674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</a:t>
            </a:r>
            <a:r>
              <a:rPr lang="en-US" sz="1200" dirty="0" smtClean="0">
                <a:solidFill>
                  <a:schemeClr val="bg1"/>
                </a:solidFill>
              </a:rPr>
              <a:t>Credit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RJ Sangosti </a:t>
            </a:r>
          </a:p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Denver Post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524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8</a:t>
            </a:r>
            <a:r>
              <a:rPr lang="en-US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Hailstorm causes $1.4 Billion in Damage 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estimated 200,000 auto and homeowners insurance claims filed.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4098"/>
            <a:ext cx="7296150" cy="486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248400"/>
            <a:ext cx="2724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84666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Colorado Precipitation Normals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40536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6017895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Credit: Chris Slocum </a:t>
            </a:r>
          </a:p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State Department of Atmospheric Science </a:t>
            </a:r>
          </a:p>
          <a:p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PhD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5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3375"/>
            <a:ext cx="762000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9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Quick Look Ahead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21634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067800" cy="397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562600"/>
            <a:ext cx="24860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5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04800"/>
            <a:ext cx="7463507" cy="623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2557" y="2362200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with similar SST patterns and antecedent conditions have given us near normal precipitation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826711"/>
            <a:ext cx="188335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1075"/>
            <a:ext cx="8861369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Becky Bolinger 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Climate Center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382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57200"/>
            <a:ext cx="813523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37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75"/>
            <a:ext cx="6167437" cy="65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1447800"/>
            <a:ext cx="198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crushing ridge of high pressure and dry air currently sits over the west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Looks like a slow start to the snow season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58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9075"/>
            <a:ext cx="76200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675" y="563879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Year Colorado Average: 20.09” (1.99”” above normal)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0"/>
            <a:ext cx="74295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1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62925" cy="54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324600"/>
            <a:ext cx="2552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3650" y="17514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Colorado Annual Average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0113"/>
            <a:ext cx="6553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007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0113"/>
            <a:ext cx="6553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6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2986</TotalTime>
  <Words>185</Words>
  <Application>Microsoft Office PowerPoint</Application>
  <PresentationFormat>On-screen Show (4:3)</PresentationFormat>
  <Paragraphs>30</Paragraphs>
  <Slides>59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A Reflection on Water Year 2017</vt:lpstr>
      <vt:lpstr>Today’s Roadmap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Quick Look Ahead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</dc:creator>
  <cp:lastModifiedBy>.</cp:lastModifiedBy>
  <cp:revision>29</cp:revision>
  <dcterms:created xsi:type="dcterms:W3CDTF">2017-11-28T21:23:29Z</dcterms:created>
  <dcterms:modified xsi:type="dcterms:W3CDTF">2017-11-30T23:10:24Z</dcterms:modified>
</cp:coreProperties>
</file>